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C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941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531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834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975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425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2219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952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910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757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700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273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B4D8-B00A-4828-812E-FC2D75710B84}" type="datetimeFigureOut">
              <a:rPr lang="nl-BE" smtClean="0"/>
              <a:pPr/>
              <a:t>4/09/2019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CCB1-C457-462E-A1F3-C0E233A93408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092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74711" y="2895179"/>
            <a:ext cx="9144000" cy="2387600"/>
          </a:xfrm>
        </p:spPr>
        <p:txBody>
          <a:bodyPr>
            <a:noAutofit/>
          </a:bodyPr>
          <a:lstStyle/>
          <a:p>
            <a:r>
              <a:rPr lang="nl-BE" sz="8000" b="1" dirty="0"/>
              <a:t>Jaarmarkt </a:t>
            </a:r>
            <a:r>
              <a:rPr lang="nl-BE" sz="8000" b="1" dirty="0" smtClean="0"/>
              <a:t/>
            </a:r>
            <a:br>
              <a:rPr lang="nl-BE" sz="8000" b="1" dirty="0" smtClean="0"/>
            </a:br>
            <a:r>
              <a:rPr lang="nl-BE" sz="8000" b="1" dirty="0" smtClean="0"/>
              <a:t>Leuven Kermis</a:t>
            </a:r>
            <a:r>
              <a:rPr lang="nl-BE" sz="8000" b="1" dirty="0"/>
              <a:t/>
            </a:r>
            <a:br>
              <a:rPr lang="nl-BE" sz="8000" b="1" dirty="0"/>
            </a:br>
            <a:r>
              <a:rPr lang="nl-BE" sz="8000" b="1" dirty="0" smtClean="0"/>
              <a:t>2019</a:t>
            </a:r>
            <a:endParaRPr lang="nl-BE" sz="8000" b="1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9" y="336648"/>
            <a:ext cx="1714286" cy="1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BE" dirty="0"/>
          </a:p>
          <a:p>
            <a:r>
              <a:rPr lang="nl-BE" dirty="0" smtClean="0"/>
              <a:t>Er zijn soorten markten.</a:t>
            </a:r>
          </a:p>
          <a:p>
            <a:r>
              <a:rPr lang="nl-BE" dirty="0" smtClean="0"/>
              <a:t>bloemenmarkt</a:t>
            </a:r>
            <a:r>
              <a:rPr lang="nl-BE" dirty="0"/>
              <a:t>, paardenmarkten, kaasmarkten, braderieën, kerstmarkten, rommelmarkt, binnen en buiten, jaarbeurs Brabanthal,..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325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De Leuvense jaarmarkt vindt plaats op de eerste maandag na de eerste zondag van september. </a:t>
            </a:r>
            <a:endParaRPr lang="nl-BE" dirty="0" smtClean="0"/>
          </a:p>
          <a:p>
            <a:r>
              <a:rPr lang="nl-BE" dirty="0" smtClean="0"/>
              <a:t>De </a:t>
            </a:r>
            <a:r>
              <a:rPr lang="nl-BE" dirty="0"/>
              <a:t>markt bestaat uit verschillende delen: de markt, de dierenmarkt, de streekproductenmarkt, de antiek- en brocantemarkt, optredens… </a:t>
            </a:r>
            <a:endParaRPr lang="nl-BE" dirty="0" smtClean="0"/>
          </a:p>
          <a:p>
            <a:r>
              <a:rPr lang="nl-BE" dirty="0" smtClean="0"/>
              <a:t>Als </a:t>
            </a:r>
            <a:r>
              <a:rPr lang="nl-BE" dirty="0"/>
              <a:t>je een gratis vergunning aanvraagt bij de stad Leuven, mag je als handelaar die dag een kraam opstellen voor je winkel.</a:t>
            </a:r>
          </a:p>
          <a:p>
            <a:r>
              <a:rPr lang="nl-BE" dirty="0"/>
              <a:t>En natuurlijk is er de kermis van Leuven.</a:t>
            </a:r>
          </a:p>
          <a:p>
            <a:r>
              <a:rPr lang="nl-BE" dirty="0"/>
              <a:t>Op vrijdag 13/9 om 22.30 uur is er vuurwerk.</a:t>
            </a:r>
          </a:p>
          <a:p>
            <a:r>
              <a:rPr lang="nl-BE" dirty="0"/>
              <a:t>Op woensdag 18/9 is er korting op de attracties!</a:t>
            </a:r>
          </a:p>
          <a:p>
            <a:endParaRPr lang="nl-BE" dirty="0"/>
          </a:p>
          <a:p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13321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22514"/>
            <a:ext cx="10515600" cy="5654449"/>
          </a:xfrm>
        </p:spPr>
        <p:txBody>
          <a:bodyPr>
            <a:normAutofit/>
          </a:bodyPr>
          <a:lstStyle/>
          <a:p>
            <a:r>
              <a:rPr lang="nl-BE" b="1" u="sng" dirty="0"/>
              <a:t>Deze attracties/ spelletjes ken je </a:t>
            </a:r>
            <a:r>
              <a:rPr lang="nl-BE" b="1" u="sng" dirty="0" smtClean="0"/>
              <a:t>wellicht</a:t>
            </a:r>
            <a:endParaRPr lang="nl-BE" b="1" u="sng" dirty="0"/>
          </a:p>
          <a:p>
            <a:pPr marL="0" indent="0">
              <a:buNone/>
            </a:pPr>
            <a:r>
              <a:rPr lang="nl-BE" dirty="0"/>
              <a:t>schommelboot 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achtbaan</a:t>
            </a:r>
            <a:br>
              <a:rPr lang="nl-BE" dirty="0" smtClean="0"/>
            </a:br>
            <a:r>
              <a:rPr lang="nl-BE" dirty="0" smtClean="0"/>
              <a:t>schietkraam   </a:t>
            </a:r>
            <a:br>
              <a:rPr lang="nl-BE" dirty="0" smtClean="0"/>
            </a:br>
            <a:endParaRPr lang="nl-BE" dirty="0"/>
          </a:p>
        </p:txBody>
      </p:sp>
      <p:sp>
        <p:nvSpPr>
          <p:cNvPr id="11" name="Tijdelijke aanduiding voor inhoud 2"/>
          <p:cNvSpPr txBox="1">
            <a:spLocks/>
          </p:cNvSpPr>
          <p:nvPr/>
        </p:nvSpPr>
        <p:spPr>
          <a:xfrm>
            <a:off x="4025538" y="4413380"/>
            <a:ext cx="5257243" cy="2178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l-BE" dirty="0"/>
          </a:p>
        </p:txBody>
      </p:sp>
      <p:pic>
        <p:nvPicPr>
          <p:cNvPr id="12" name="Picture 4" descr="Afbeeldingsresultaat voor schietkra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652">
            <a:off x="7389748" y="871213"/>
            <a:ext cx="4285796" cy="292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981" y="4144318"/>
            <a:ext cx="4429125" cy="244792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33046">
            <a:off x="426439" y="2811565"/>
            <a:ext cx="3356167" cy="251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4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39978" y="33178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reuzenrad</a:t>
            </a:r>
            <a:br>
              <a:rPr lang="nl-BE" dirty="0"/>
            </a:br>
            <a:r>
              <a:rPr lang="nl-BE" dirty="0" smtClean="0"/>
              <a:t>smoutebollen eten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paardenmolen 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wildwaterbaan </a:t>
            </a:r>
            <a:r>
              <a:rPr lang="nl-BE" dirty="0"/>
              <a:t/>
            </a:r>
            <a:br>
              <a:rPr lang="nl-BE" dirty="0"/>
            </a:br>
            <a:endParaRPr lang="nl-BE" dirty="0"/>
          </a:p>
          <a:p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615" y="219123"/>
            <a:ext cx="4199164" cy="235799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038" y="408538"/>
            <a:ext cx="2857500" cy="28575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61" y="3540173"/>
            <a:ext cx="4271425" cy="2845837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60638">
            <a:off x="6957708" y="3515211"/>
            <a:ext cx="4534017" cy="256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9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382555"/>
            <a:ext cx="10515600" cy="579440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suikerspin eten</a:t>
            </a:r>
            <a:br>
              <a:rPr lang="nl-BE" dirty="0"/>
            </a:br>
            <a:r>
              <a:rPr lang="nl-BE" dirty="0"/>
              <a:t>octopus</a:t>
            </a:r>
            <a:br>
              <a:rPr lang="nl-BE" dirty="0"/>
            </a:br>
            <a:r>
              <a:rPr lang="nl-BE" dirty="0"/>
              <a:t>eendjes vissen</a:t>
            </a:r>
            <a:br>
              <a:rPr lang="nl-BE" dirty="0"/>
            </a:br>
            <a:r>
              <a:rPr lang="nl-BE" dirty="0" smtClean="0"/>
              <a:t> 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798" y="223935"/>
            <a:ext cx="3646662" cy="242916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2875">
            <a:off x="7182822" y="3180528"/>
            <a:ext cx="4741701" cy="315505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43" y="3339581"/>
            <a:ext cx="4490258" cy="29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4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23935"/>
            <a:ext cx="10515600" cy="595302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botsauto’s </a:t>
            </a:r>
            <a:r>
              <a:rPr lang="nl-BE" dirty="0" smtClean="0"/>
              <a:t> </a:t>
            </a:r>
            <a:br>
              <a:rPr lang="nl-BE" dirty="0" smtClean="0"/>
            </a:br>
            <a:r>
              <a:rPr lang="nl-BE" dirty="0" smtClean="0"/>
              <a:t>basket</a:t>
            </a:r>
            <a:br>
              <a:rPr lang="nl-BE" dirty="0" smtClean="0"/>
            </a:br>
            <a:r>
              <a:rPr lang="nl-BE" dirty="0" smtClean="0"/>
              <a:t>blikken gooien</a:t>
            </a:r>
            <a:br>
              <a:rPr lang="nl-BE" dirty="0" smtClean="0"/>
            </a:b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484" y="223935"/>
            <a:ext cx="4144303" cy="276467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74" y="1606274"/>
            <a:ext cx="3810000" cy="28575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8249">
            <a:off x="3971417" y="2720748"/>
            <a:ext cx="4883334" cy="34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2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335902"/>
            <a:ext cx="10515600" cy="5841061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ballon schieten</a:t>
            </a:r>
          </a:p>
          <a:p>
            <a:pPr marL="0" indent="0">
              <a:buNone/>
            </a:pPr>
            <a:r>
              <a:rPr lang="nl-BE" dirty="0"/>
              <a:t>c</a:t>
            </a:r>
            <a:r>
              <a:rPr lang="nl-BE" dirty="0" smtClean="0"/>
              <a:t>asino kermis</a:t>
            </a:r>
            <a:br>
              <a:rPr lang="nl-BE" dirty="0" smtClean="0"/>
            </a:br>
            <a:r>
              <a:rPr lang="nl-BE" dirty="0" smtClean="0"/>
              <a:t>rups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808" y="180781"/>
            <a:ext cx="4970106" cy="279568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5127">
            <a:off x="276807" y="2249872"/>
            <a:ext cx="6635104" cy="373224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294" y="3690452"/>
            <a:ext cx="4719133" cy="242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5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59837"/>
            <a:ext cx="10515600" cy="5617126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kassa  wildwaterbaan</a:t>
            </a:r>
          </a:p>
          <a:p>
            <a:pPr marL="0" indent="0">
              <a:buNone/>
            </a:pPr>
            <a:r>
              <a:rPr lang="nl-BE" dirty="0"/>
              <a:t>c</a:t>
            </a:r>
            <a:r>
              <a:rPr lang="nl-BE" dirty="0" smtClean="0"/>
              <a:t>ake walk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65201">
            <a:off x="6294178" y="401216"/>
            <a:ext cx="5187887" cy="347069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2484">
            <a:off x="549778" y="1819412"/>
            <a:ext cx="3657600" cy="36576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376" y="4091623"/>
            <a:ext cx="4155329" cy="27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2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9539" y="3371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smtClean="0"/>
              <a:t>spiegelpaleis</a:t>
            </a:r>
            <a:br>
              <a:rPr lang="nl-BE" b="1" dirty="0" smtClean="0"/>
            </a:br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smtClean="0"/>
              <a:t>spookhuis</a:t>
            </a:r>
            <a:br>
              <a:rPr lang="nl-BE" b="1" dirty="0" smtClean="0"/>
            </a:br>
            <a:r>
              <a:rPr lang="nl-BE" b="1" dirty="0"/>
              <a:t/>
            </a:r>
            <a:br>
              <a:rPr lang="nl-BE" b="1" dirty="0"/>
            </a:br>
            <a:endParaRPr lang="nl-BE" b="1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06767">
            <a:off x="4914456" y="457586"/>
            <a:ext cx="5236918" cy="294462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539" y="3925926"/>
            <a:ext cx="4918788" cy="252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8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137</Words>
  <Application>Microsoft Office PowerPoint</Application>
  <PresentationFormat>Breedbeeld</PresentationFormat>
  <Paragraphs>20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Kantoorthema</vt:lpstr>
      <vt:lpstr>Jaarmarkt  Leuven Kermis 2019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 spiegelpaleis  spookhuis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in 3B</dc:title>
  <dc:creator>steven duyver</dc:creator>
  <cp:lastModifiedBy>Steven Duyver</cp:lastModifiedBy>
  <cp:revision>117</cp:revision>
  <dcterms:created xsi:type="dcterms:W3CDTF">2014-09-07T19:44:39Z</dcterms:created>
  <dcterms:modified xsi:type="dcterms:W3CDTF">2019-09-04T20:20:47Z</dcterms:modified>
</cp:coreProperties>
</file>