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12" r:id="rId2"/>
    <p:sldId id="402" r:id="rId3"/>
    <p:sldId id="394" r:id="rId4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20" y="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smtClean="0"/>
              <a:t>Klik om de ondertitelstijl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9A364-06DF-4CDE-A7D6-68FEA6263978}" type="datetimeFigureOut">
              <a:rPr lang="nl-NL" smtClean="0"/>
              <a:t>11-9-2019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20CF3-F467-4222-B973-99F39AEBD8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069849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9A364-06DF-4CDE-A7D6-68FEA6263978}" type="datetimeFigureOut">
              <a:rPr lang="nl-NL" smtClean="0"/>
              <a:t>11-9-2019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20CF3-F467-4222-B973-99F39AEBD8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876177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9A364-06DF-4CDE-A7D6-68FEA6263978}" type="datetimeFigureOut">
              <a:rPr lang="nl-NL" smtClean="0"/>
              <a:t>11-9-2019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20CF3-F467-4222-B973-99F39AEBD8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26090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9A364-06DF-4CDE-A7D6-68FEA6263978}" type="datetimeFigureOut">
              <a:rPr lang="nl-NL" smtClean="0"/>
              <a:t>11-9-2019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20CF3-F467-4222-B973-99F39AEBD8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75609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9A364-06DF-4CDE-A7D6-68FEA6263978}" type="datetimeFigureOut">
              <a:rPr lang="nl-NL" smtClean="0"/>
              <a:t>11-9-2019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20CF3-F467-4222-B973-99F39AEBD8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78031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9A364-06DF-4CDE-A7D6-68FEA6263978}" type="datetimeFigureOut">
              <a:rPr lang="nl-NL" smtClean="0"/>
              <a:t>11-9-2019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20CF3-F467-4222-B973-99F39AEBD8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82770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9A364-06DF-4CDE-A7D6-68FEA6263978}" type="datetimeFigureOut">
              <a:rPr lang="nl-NL" smtClean="0"/>
              <a:t>11-9-2019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20CF3-F467-4222-B973-99F39AEBD8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8973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9A364-06DF-4CDE-A7D6-68FEA6263978}" type="datetimeFigureOut">
              <a:rPr lang="nl-NL" smtClean="0"/>
              <a:t>11-9-2019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20CF3-F467-4222-B973-99F39AEBD8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138861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9A364-06DF-4CDE-A7D6-68FEA6263978}" type="datetimeFigureOut">
              <a:rPr lang="nl-NL" smtClean="0"/>
              <a:t>11-9-2019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20CF3-F467-4222-B973-99F39AEBD8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491363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9A364-06DF-4CDE-A7D6-68FEA6263978}" type="datetimeFigureOut">
              <a:rPr lang="nl-NL" smtClean="0"/>
              <a:t>11-9-2019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20CF3-F467-4222-B973-99F39AEBD8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85123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9A364-06DF-4CDE-A7D6-68FEA6263978}" type="datetimeFigureOut">
              <a:rPr lang="nl-NL" smtClean="0"/>
              <a:t>11-9-2019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20CF3-F467-4222-B973-99F39AEBD8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62375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14000">
              <a:schemeClr val="accent1">
                <a:lumMod val="45000"/>
                <a:lumOff val="55000"/>
              </a:schemeClr>
            </a:gs>
            <a:gs pos="67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89A364-06DF-4CDE-A7D6-68FEA6263978}" type="datetimeFigureOut">
              <a:rPr lang="nl-NL" smtClean="0"/>
              <a:t>11-9-2019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F20CF3-F467-4222-B973-99F39AEBD8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73989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/>
          <p:nvPr/>
        </p:nvSpPr>
        <p:spPr>
          <a:xfrm>
            <a:off x="576072" y="886069"/>
            <a:ext cx="112196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l-BE" sz="5400" b="1" u="sng" dirty="0" smtClean="0">
                <a:solidFill>
                  <a:prstClr val="black"/>
                </a:solidFill>
                <a:latin typeface="Calibri Light" panose="020F0302020204030204"/>
                <a:ea typeface="+mj-ea"/>
                <a:cs typeface="+mj-cs"/>
              </a:rPr>
              <a:t>SCHOOL VROEGER</a:t>
            </a:r>
            <a:endParaRPr lang="nl-BE" sz="5400" b="1" u="sng" dirty="0" smtClean="0">
              <a:solidFill>
                <a:prstClr val="black"/>
              </a:solidFill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BE" b="1" dirty="0"/>
              <a:t>de boekentas </a:t>
            </a:r>
            <a:endParaRPr lang="nl-BE" b="1" dirty="0" smtClean="0"/>
          </a:p>
          <a:p>
            <a:pPr marL="0" indent="0">
              <a:buNone/>
            </a:pPr>
            <a:r>
              <a:rPr lang="nl-BE" b="1" dirty="0"/>
              <a:t>de gard </a:t>
            </a:r>
            <a:endParaRPr lang="nl-BE" b="1" dirty="0" smtClean="0"/>
          </a:p>
          <a:p>
            <a:pPr marL="0" indent="0">
              <a:buNone/>
            </a:pPr>
            <a:r>
              <a:rPr lang="nl-BE" b="1" dirty="0"/>
              <a:t>de griffel  </a:t>
            </a:r>
            <a:endParaRPr lang="nl-BE" dirty="0"/>
          </a:p>
          <a:p>
            <a:pPr marL="0" indent="0">
              <a:buNone/>
            </a:pPr>
            <a:r>
              <a:rPr lang="nl-BE" b="1" dirty="0"/>
              <a:t>de lei </a:t>
            </a:r>
            <a:endParaRPr lang="nl-BE" dirty="0"/>
          </a:p>
          <a:p>
            <a:pPr marL="0" indent="0">
              <a:buNone/>
            </a:pPr>
            <a:endParaRPr lang="nl-BE" dirty="0" smtClean="0"/>
          </a:p>
          <a:p>
            <a:pPr marL="0" indent="0">
              <a:buNone/>
            </a:pPr>
            <a:endParaRPr lang="nl-BE" dirty="0"/>
          </a:p>
        </p:txBody>
      </p:sp>
      <p:pic>
        <p:nvPicPr>
          <p:cNvPr id="1026" name="Picture 2" descr="Griffelplaatje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2448" y="423456"/>
            <a:ext cx="19939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5425" y="2480856"/>
            <a:ext cx="4548575" cy="3712333"/>
          </a:xfrm>
          <a:prstGeom prst="rect">
            <a:avLst/>
          </a:prstGeom>
        </p:spPr>
      </p:pic>
      <p:pic>
        <p:nvPicPr>
          <p:cNvPr id="9" name="Afbeelding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749" y="4594574"/>
            <a:ext cx="1962150" cy="196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30540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798699"/>
          </a:xfrm>
        </p:spPr>
        <p:txBody>
          <a:bodyPr>
            <a:normAutofit/>
          </a:bodyPr>
          <a:lstStyle/>
          <a:p>
            <a:r>
              <a:rPr lang="nl-BE" b="1" dirty="0"/>
              <a:t>de inktpot </a:t>
            </a:r>
            <a:r>
              <a:rPr lang="nl-BE" dirty="0"/>
              <a:t/>
            </a:r>
            <a:br>
              <a:rPr lang="nl-BE" dirty="0"/>
            </a:br>
            <a:r>
              <a:rPr lang="nl-BE" b="1" dirty="0"/>
              <a:t>de kolenkachel </a:t>
            </a:r>
            <a:r>
              <a:rPr lang="nl-BE" dirty="0"/>
              <a:t/>
            </a:r>
            <a:br>
              <a:rPr lang="nl-BE" dirty="0"/>
            </a:br>
            <a:r>
              <a:rPr lang="nl-BE" b="1" dirty="0"/>
              <a:t>de pennendoos </a:t>
            </a:r>
            <a:r>
              <a:rPr lang="nl-BE" dirty="0"/>
              <a:t/>
            </a:r>
            <a:br>
              <a:rPr lang="nl-BE" dirty="0"/>
            </a:br>
            <a:endParaRPr lang="nl-NL" dirty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3981" y="2278189"/>
            <a:ext cx="4276725" cy="4276725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064" y="4175252"/>
            <a:ext cx="3553968" cy="2219446"/>
          </a:xfrm>
          <a:prstGeom prst="rect">
            <a:avLst/>
          </a:prstGeom>
        </p:spPr>
      </p:pic>
      <p:pic>
        <p:nvPicPr>
          <p:cNvPr id="8" name="Afbeelding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3961" y="239903"/>
            <a:ext cx="3049142" cy="3049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81499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219323"/>
          </a:xfrm>
        </p:spPr>
        <p:txBody>
          <a:bodyPr>
            <a:normAutofit/>
          </a:bodyPr>
          <a:lstStyle/>
          <a:p>
            <a:r>
              <a:rPr lang="nl-BE" b="1" dirty="0"/>
              <a:t>de schoolbank </a:t>
            </a:r>
            <a:r>
              <a:rPr lang="nl-BE" dirty="0"/>
              <a:t/>
            </a:r>
            <a:br>
              <a:rPr lang="nl-BE" dirty="0"/>
            </a:br>
            <a:r>
              <a:rPr lang="nl-BE" b="1" dirty="0"/>
              <a:t>het sponsdoosje </a:t>
            </a:r>
            <a:r>
              <a:rPr lang="nl-BE" dirty="0"/>
              <a:t/>
            </a:r>
            <a:br>
              <a:rPr lang="nl-BE" dirty="0"/>
            </a:br>
            <a:r>
              <a:rPr lang="nl-BE" b="1" dirty="0"/>
              <a:t>het telraam </a:t>
            </a:r>
            <a:r>
              <a:rPr lang="nl-BE" dirty="0"/>
              <a:t/>
            </a:r>
            <a:br>
              <a:rPr lang="nl-BE" dirty="0"/>
            </a:br>
            <a:r>
              <a:rPr lang="nl-BE" b="1" dirty="0"/>
              <a:t>de wandplaat </a:t>
            </a:r>
            <a:r>
              <a:rPr lang="nl-BE" dirty="0"/>
              <a:t/>
            </a:r>
            <a:br>
              <a:rPr lang="nl-BE" dirty="0"/>
            </a:br>
            <a:endParaRPr lang="nl-NL" dirty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9336" y="241998"/>
            <a:ext cx="4639862" cy="3465576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5279" y="1744917"/>
            <a:ext cx="2618659" cy="4657471"/>
          </a:xfrm>
          <a:prstGeom prst="rect">
            <a:avLst/>
          </a:prstGeom>
        </p:spPr>
      </p:pic>
      <p:pic>
        <p:nvPicPr>
          <p:cNvPr id="8" name="Afbeelding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854" y="3551047"/>
            <a:ext cx="3092027" cy="3035808"/>
          </a:xfrm>
          <a:prstGeom prst="rect">
            <a:avLst/>
          </a:prstGeom>
        </p:spPr>
      </p:pic>
      <p:pic>
        <p:nvPicPr>
          <p:cNvPr id="9" name="Afbeelding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5240" y="3926270"/>
            <a:ext cx="3629648" cy="2724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4711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</TotalTime>
  <Words>14</Words>
  <Application>Microsoft Office PowerPoint</Application>
  <PresentationFormat>Breedbeeld</PresentationFormat>
  <Paragraphs>7</Paragraphs>
  <Slides>3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Kantoorthema</vt:lpstr>
      <vt:lpstr>PowerPoint-presentatie</vt:lpstr>
      <vt:lpstr>de inktpot  de kolenkachel  de pennendoos  </vt:lpstr>
      <vt:lpstr>de schoolbank  het sponsdoosje  het telraam  de wandplaat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Steven Duyver</dc:creator>
  <cp:lastModifiedBy>steven duyver</cp:lastModifiedBy>
  <cp:revision>28</cp:revision>
  <dcterms:created xsi:type="dcterms:W3CDTF">2018-04-17T00:04:26Z</dcterms:created>
  <dcterms:modified xsi:type="dcterms:W3CDTF">2019-09-11T20:30:42Z</dcterms:modified>
</cp:coreProperties>
</file>