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2" r:id="rId2"/>
    <p:sldId id="413" r:id="rId3"/>
    <p:sldId id="414" r:id="rId4"/>
    <p:sldId id="415" r:id="rId5"/>
    <p:sldId id="416" r:id="rId6"/>
    <p:sldId id="417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78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206984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787617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226090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87560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27803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88277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8897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713886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49136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885123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26237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4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9A364-06DF-4CDE-A7D6-68FEA6263978}" type="datetimeFigureOut">
              <a:rPr lang="nl-NL" smtClean="0"/>
              <a:pPr/>
              <a:t>18-9-2019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20CF3-F467-4222-B973-99F39AEBD89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87398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0" y="0"/>
            <a:ext cx="11219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5400" b="1" u="sng" dirty="0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DE BUURT VAN ONZE SCHOOL</a:t>
            </a:r>
            <a:endParaRPr lang="nl-BE" sz="5400" b="1" u="sng" dirty="0" smtClean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838200" y="869133"/>
            <a:ext cx="10515600" cy="5307830"/>
          </a:xfrm>
        </p:spPr>
        <p:txBody>
          <a:bodyPr/>
          <a:lstStyle/>
          <a:p>
            <a:pPr marL="0" indent="0">
              <a:buNone/>
            </a:pPr>
            <a:r>
              <a:rPr lang="nl-BE" b="1" u="sng" dirty="0" smtClean="0"/>
              <a:t>1.Woonhuizen</a:t>
            </a:r>
          </a:p>
          <a:p>
            <a:pPr marL="0" indent="0">
              <a:buNone/>
            </a:pPr>
            <a:endParaRPr lang="nl-BE" b="1" dirty="0"/>
          </a:p>
        </p:txBody>
      </p:sp>
      <p:pic>
        <p:nvPicPr>
          <p:cNvPr id="4" name="Afbeelding 3" descr="apparte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98880" y="896291"/>
            <a:ext cx="3506014" cy="2321365"/>
          </a:xfrm>
          <a:prstGeom prst="rect">
            <a:avLst/>
          </a:prstGeom>
        </p:spPr>
      </p:pic>
      <p:pic>
        <p:nvPicPr>
          <p:cNvPr id="6" name="Afbeelding 5" descr="herenhui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10675" y="4237023"/>
            <a:ext cx="3732514" cy="2490033"/>
          </a:xfrm>
          <a:prstGeom prst="rect">
            <a:avLst/>
          </a:prstGeom>
        </p:spPr>
      </p:pic>
      <p:pic>
        <p:nvPicPr>
          <p:cNvPr id="7" name="Afbeelding 6" descr="rijwon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69940" y="894973"/>
            <a:ext cx="3199079" cy="2431300"/>
          </a:xfrm>
          <a:prstGeom prst="rect">
            <a:avLst/>
          </a:prstGeom>
        </p:spPr>
      </p:pic>
      <p:pic>
        <p:nvPicPr>
          <p:cNvPr id="8" name="Afbeelding 7" descr="doe boerderij Parkabdij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6749" y="1333689"/>
            <a:ext cx="4275247" cy="2645309"/>
          </a:xfrm>
          <a:prstGeom prst="rect">
            <a:avLst/>
          </a:prstGeom>
        </p:spPr>
      </p:pic>
      <p:pic>
        <p:nvPicPr>
          <p:cNvPr id="9" name="Afbeelding 8" descr="vill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91191" y="3793402"/>
            <a:ext cx="3905061" cy="2928796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4934139" y="4255129"/>
            <a:ext cx="117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herenhuis</a:t>
            </a:r>
            <a:endParaRPr lang="nl-BE" dirty="0"/>
          </a:p>
        </p:txBody>
      </p:sp>
      <p:sp>
        <p:nvSpPr>
          <p:cNvPr id="11" name="Tekstvak 10"/>
          <p:cNvSpPr txBox="1"/>
          <p:nvPr/>
        </p:nvSpPr>
        <p:spPr>
          <a:xfrm>
            <a:off x="10022186" y="1004934"/>
            <a:ext cx="1955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appartement/flat</a:t>
            </a:r>
            <a:endParaRPr lang="nl-BE" dirty="0"/>
          </a:p>
        </p:txBody>
      </p:sp>
      <p:sp>
        <p:nvSpPr>
          <p:cNvPr id="12" name="Tekstvak 11"/>
          <p:cNvSpPr txBox="1"/>
          <p:nvPr/>
        </p:nvSpPr>
        <p:spPr>
          <a:xfrm>
            <a:off x="6029608" y="1004935"/>
            <a:ext cx="114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rijwoning</a:t>
            </a:r>
            <a:endParaRPr lang="nl-BE" dirty="0"/>
          </a:p>
        </p:txBody>
      </p:sp>
      <p:sp>
        <p:nvSpPr>
          <p:cNvPr id="13" name="Tekstvak 12"/>
          <p:cNvSpPr txBox="1"/>
          <p:nvPr/>
        </p:nvSpPr>
        <p:spPr>
          <a:xfrm>
            <a:off x="2607398" y="3413156"/>
            <a:ext cx="1140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boerderij</a:t>
            </a:r>
            <a:endParaRPr lang="nl-BE" dirty="0"/>
          </a:p>
        </p:txBody>
      </p:sp>
      <p:sp>
        <p:nvSpPr>
          <p:cNvPr id="14" name="Tekstvak 13"/>
          <p:cNvSpPr txBox="1"/>
          <p:nvPr/>
        </p:nvSpPr>
        <p:spPr>
          <a:xfrm>
            <a:off x="9234535" y="3847722"/>
            <a:ext cx="1539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villa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16553054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488887"/>
            <a:ext cx="10515600" cy="5688076"/>
          </a:xfrm>
        </p:spPr>
        <p:txBody>
          <a:bodyPr/>
          <a:lstStyle/>
          <a:p>
            <a:pPr marL="0" indent="0">
              <a:buNone/>
            </a:pPr>
            <a:r>
              <a:rPr lang="nl-BE" b="1" u="sng" dirty="0" smtClean="0"/>
              <a:t>2.Openbare </a:t>
            </a:r>
            <a:r>
              <a:rPr lang="nl-BE" b="1" u="sng" dirty="0" smtClean="0"/>
              <a:t>gebouwen/plaatsen </a:t>
            </a:r>
          </a:p>
          <a:p>
            <a:pPr marL="0" indent="0">
              <a:buNone/>
            </a:pPr>
            <a:r>
              <a:rPr lang="nl-BE" b="1" dirty="0" err="1" smtClean="0"/>
              <a:t>universiteits-bibliotheek</a:t>
            </a:r>
            <a:r>
              <a:rPr lang="nl-BE" b="1" dirty="0" smtClean="0"/>
              <a:t/>
            </a:r>
            <a:br>
              <a:rPr lang="nl-BE" b="1" dirty="0" smtClean="0"/>
            </a:br>
            <a:endParaRPr lang="nl-BE" b="1" dirty="0" smtClean="0"/>
          </a:p>
          <a:p>
            <a:pPr marL="0" indent="0">
              <a:buNone/>
            </a:pPr>
            <a:endParaRPr lang="nl-BE" b="1" dirty="0" smtClean="0"/>
          </a:p>
        </p:txBody>
      </p:sp>
      <p:pic>
        <p:nvPicPr>
          <p:cNvPr id="4" name="Afbeelding 3" descr="Sint Pieterske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33123" y="4264181"/>
            <a:ext cx="2834678" cy="2301844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10972800" y="4318503"/>
            <a:ext cx="715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kerk</a:t>
            </a:r>
            <a:endParaRPr lang="nl-BE" dirty="0"/>
          </a:p>
        </p:txBody>
      </p:sp>
      <p:pic>
        <p:nvPicPr>
          <p:cNvPr id="6" name="Afbeelding 5" descr="hdc schoo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1430" y="4777494"/>
            <a:ext cx="2476500" cy="1847850"/>
          </a:xfrm>
          <a:prstGeom prst="rect">
            <a:avLst/>
          </a:prstGeom>
        </p:spPr>
      </p:pic>
      <p:sp>
        <p:nvSpPr>
          <p:cNvPr id="7" name="Rechthoek 6"/>
          <p:cNvSpPr/>
          <p:nvPr/>
        </p:nvSpPr>
        <p:spPr>
          <a:xfrm>
            <a:off x="309879" y="4692888"/>
            <a:ext cx="798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smtClean="0"/>
              <a:t>school</a:t>
            </a:r>
            <a:endParaRPr lang="nl-BE" dirty="0" smtClean="0"/>
          </a:p>
        </p:txBody>
      </p:sp>
      <p:pic>
        <p:nvPicPr>
          <p:cNvPr id="8" name="Afbeelding 7" descr="sportkot Leuv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97287" y="244443"/>
            <a:ext cx="5515975" cy="3182293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10518672" y="3008944"/>
            <a:ext cx="1330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smtClean="0"/>
              <a:t>sportterrein</a:t>
            </a:r>
            <a:endParaRPr lang="nl-BE" dirty="0"/>
          </a:p>
        </p:txBody>
      </p:sp>
      <p:pic>
        <p:nvPicPr>
          <p:cNvPr id="10" name="Afbeelding 9" descr="Sint Donatuspark stadspark lope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6296" y="4101550"/>
            <a:ext cx="3514725" cy="2638425"/>
          </a:xfrm>
          <a:prstGeom prst="rect">
            <a:avLst/>
          </a:prstGeom>
        </p:spPr>
      </p:pic>
      <p:sp>
        <p:nvSpPr>
          <p:cNvPr id="11" name="Rechthoek 10"/>
          <p:cNvSpPr/>
          <p:nvPr/>
        </p:nvSpPr>
        <p:spPr>
          <a:xfrm>
            <a:off x="3869529" y="4158734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smtClean="0"/>
              <a:t>park</a:t>
            </a:r>
            <a:endParaRPr lang="nl-BE" dirty="0"/>
          </a:p>
        </p:txBody>
      </p:sp>
      <p:pic>
        <p:nvPicPr>
          <p:cNvPr id="12" name="Afbeelding 11" descr="bibliotheek Leuven binne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0085" y="1672109"/>
            <a:ext cx="2981325" cy="1666875"/>
          </a:xfrm>
          <a:prstGeom prst="rect">
            <a:avLst/>
          </a:prstGeom>
        </p:spPr>
      </p:pic>
      <p:pic>
        <p:nvPicPr>
          <p:cNvPr id="13" name="Afbeelding 12" descr="universiteitsbibliotheek Leuve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57327" y="1475714"/>
            <a:ext cx="2633050" cy="1316525"/>
          </a:xfrm>
          <a:prstGeom prst="rect">
            <a:avLst/>
          </a:prstGeom>
        </p:spPr>
      </p:pic>
      <p:pic>
        <p:nvPicPr>
          <p:cNvPr id="14" name="Afbeelding 13" descr="gemeentehuis Leuv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78509" y="2933322"/>
            <a:ext cx="2509036" cy="2509036"/>
          </a:xfrm>
          <a:prstGeom prst="rect">
            <a:avLst/>
          </a:prstGeom>
        </p:spPr>
      </p:pic>
      <p:sp>
        <p:nvSpPr>
          <p:cNvPr id="15" name="Tekstvak 14"/>
          <p:cNvSpPr txBox="1"/>
          <p:nvPr/>
        </p:nvSpPr>
        <p:spPr>
          <a:xfrm>
            <a:off x="4445251" y="3395049"/>
            <a:ext cx="2489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g</a:t>
            </a:r>
            <a:r>
              <a:rPr lang="nl-BE" b="1" dirty="0" smtClean="0"/>
              <a:t>emeente- of stadhuis</a:t>
            </a:r>
            <a:endParaRPr lang="nl-BE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04458" y="153910"/>
            <a:ext cx="3027630" cy="588475"/>
          </a:xfrm>
        </p:spPr>
        <p:txBody>
          <a:bodyPr/>
          <a:lstStyle/>
          <a:p>
            <a:pPr>
              <a:buNone/>
            </a:pPr>
            <a:r>
              <a:rPr lang="nl-BE" b="1" u="sng" dirty="0" smtClean="0"/>
              <a:t>3.Handelszaken</a:t>
            </a:r>
            <a:endParaRPr lang="nl-BE" b="1" dirty="0"/>
          </a:p>
        </p:txBody>
      </p:sp>
      <p:pic>
        <p:nvPicPr>
          <p:cNvPr id="4" name="Afbeelding 3" descr="superette Den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67875" y="0"/>
            <a:ext cx="2524125" cy="3448050"/>
          </a:xfrm>
          <a:prstGeom prst="rect">
            <a:avLst/>
          </a:prstGeom>
        </p:spPr>
      </p:pic>
      <p:sp>
        <p:nvSpPr>
          <p:cNvPr id="5" name="Rechthoek 4"/>
          <p:cNvSpPr/>
          <p:nvPr/>
        </p:nvSpPr>
        <p:spPr>
          <a:xfrm>
            <a:off x="8623419" y="3180960"/>
            <a:ext cx="330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smtClean="0"/>
              <a:t>Superette </a:t>
            </a:r>
            <a:r>
              <a:rPr lang="nl-BE" b="1" dirty="0" err="1" smtClean="0"/>
              <a:t>Denon</a:t>
            </a:r>
            <a:r>
              <a:rPr lang="nl-BE" b="1" dirty="0" smtClean="0"/>
              <a:t> </a:t>
            </a:r>
            <a:r>
              <a:rPr lang="nl-BE" b="1" dirty="0" err="1" smtClean="0"/>
              <a:t>Brusselsestraat</a:t>
            </a:r>
            <a:endParaRPr lang="nl-BE" dirty="0"/>
          </a:p>
        </p:txBody>
      </p:sp>
      <p:pic>
        <p:nvPicPr>
          <p:cNvPr id="6" name="Afbeelding 5" descr="Hema wink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735" y="4345663"/>
            <a:ext cx="1748450" cy="2331267"/>
          </a:xfrm>
          <a:prstGeom prst="rect">
            <a:avLst/>
          </a:prstGeom>
        </p:spPr>
      </p:pic>
      <p:sp>
        <p:nvSpPr>
          <p:cNvPr id="7" name="Rechthoek 6"/>
          <p:cNvSpPr/>
          <p:nvPr/>
        </p:nvSpPr>
        <p:spPr>
          <a:xfrm>
            <a:off x="221922" y="4031985"/>
            <a:ext cx="811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smtClean="0"/>
              <a:t>winkel</a:t>
            </a:r>
            <a:endParaRPr lang="nl-BE" dirty="0"/>
          </a:p>
        </p:txBody>
      </p:sp>
      <p:pic>
        <p:nvPicPr>
          <p:cNvPr id="8" name="Afbeelding 7" descr="café Oude Mark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8434" y="199175"/>
            <a:ext cx="3714125" cy="2515449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6812329" y="2728287"/>
            <a:ext cx="577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smtClean="0"/>
              <a:t>café</a:t>
            </a:r>
            <a:endParaRPr lang="nl-BE" dirty="0"/>
          </a:p>
        </p:txBody>
      </p:sp>
      <p:pic>
        <p:nvPicPr>
          <p:cNvPr id="10" name="Afbeelding 9" descr="restaurant Muntstraa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1608" y="3994842"/>
            <a:ext cx="3657600" cy="2743200"/>
          </a:xfrm>
          <a:prstGeom prst="rect">
            <a:avLst/>
          </a:prstGeom>
        </p:spPr>
      </p:pic>
      <p:sp>
        <p:nvSpPr>
          <p:cNvPr id="11" name="Rechthoek 10"/>
          <p:cNvSpPr/>
          <p:nvPr/>
        </p:nvSpPr>
        <p:spPr>
          <a:xfrm>
            <a:off x="2466439" y="3443510"/>
            <a:ext cx="1313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smtClean="0"/>
              <a:t>Restaurants</a:t>
            </a:r>
            <a:endParaRPr lang="nl-BE" dirty="0"/>
          </a:p>
        </p:txBody>
      </p:sp>
      <p:pic>
        <p:nvPicPr>
          <p:cNvPr id="12" name="Afbeelding 11" descr="Theaterhotel Bondgenotenlaa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1069" y="869134"/>
            <a:ext cx="4037844" cy="3028383"/>
          </a:xfrm>
          <a:prstGeom prst="rect">
            <a:avLst/>
          </a:prstGeom>
        </p:spPr>
      </p:pic>
      <p:sp>
        <p:nvSpPr>
          <p:cNvPr id="13" name="Rechthoek 12"/>
          <p:cNvSpPr/>
          <p:nvPr/>
        </p:nvSpPr>
        <p:spPr>
          <a:xfrm>
            <a:off x="2958289" y="528295"/>
            <a:ext cx="1419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err="1" smtClean="0"/>
              <a:t>Theaterhotel</a:t>
            </a:r>
            <a:endParaRPr lang="nl-BE" dirty="0"/>
          </a:p>
        </p:txBody>
      </p:sp>
      <p:sp>
        <p:nvSpPr>
          <p:cNvPr id="14" name="Rechthoek 13"/>
          <p:cNvSpPr/>
          <p:nvPr/>
        </p:nvSpPr>
        <p:spPr>
          <a:xfrm>
            <a:off x="5106154" y="3271495"/>
            <a:ext cx="13761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b="1" dirty="0" smtClean="0"/>
              <a:t>restaurants Muntstraat</a:t>
            </a:r>
            <a:endParaRPr lang="nl-BE" dirty="0"/>
          </a:p>
        </p:txBody>
      </p:sp>
      <p:pic>
        <p:nvPicPr>
          <p:cNvPr id="15" name="Afbeelding 14" descr="kantore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82272" y="3856777"/>
            <a:ext cx="3168713" cy="2829208"/>
          </a:xfrm>
          <a:prstGeom prst="rect">
            <a:avLst/>
          </a:prstGeom>
        </p:spPr>
      </p:pic>
      <p:sp>
        <p:nvSpPr>
          <p:cNvPr id="16" name="Tekstvak 15"/>
          <p:cNvSpPr txBox="1"/>
          <p:nvPr/>
        </p:nvSpPr>
        <p:spPr>
          <a:xfrm>
            <a:off x="7595858" y="6283106"/>
            <a:ext cx="1023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kantoren</a:t>
            </a:r>
            <a:endParaRPr lang="nl-BE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425513"/>
            <a:ext cx="10515600" cy="5751450"/>
          </a:xfrm>
        </p:spPr>
        <p:txBody>
          <a:bodyPr/>
          <a:lstStyle/>
          <a:p>
            <a:pPr>
              <a:buNone/>
            </a:pPr>
            <a:r>
              <a:rPr lang="nl-BE" b="1" u="sng" dirty="0" smtClean="0"/>
              <a:t>4.Nutsvoorzieningen</a:t>
            </a:r>
          </a:p>
          <a:p>
            <a:pPr>
              <a:buNone/>
            </a:pP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/>
            </a:r>
            <a:br>
              <a:rPr lang="nl-BE" dirty="0" smtClean="0"/>
            </a:br>
            <a:endParaRPr lang="nl-BE" b="1" dirty="0" smtClean="0"/>
          </a:p>
          <a:p>
            <a:pPr>
              <a:buNone/>
            </a:pPr>
            <a:endParaRPr lang="nl-BE" dirty="0"/>
          </a:p>
        </p:txBody>
      </p:sp>
      <p:pic>
        <p:nvPicPr>
          <p:cNvPr id="4" name="Afbeelding 3" descr="station Leuv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65402" y="4154809"/>
            <a:ext cx="3523437" cy="2350105"/>
          </a:xfrm>
          <a:prstGeom prst="rect">
            <a:avLst/>
          </a:prstGeom>
        </p:spPr>
      </p:pic>
      <p:pic>
        <p:nvPicPr>
          <p:cNvPr id="5" name="Afbeelding 4" descr="bushal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804" y="4010684"/>
            <a:ext cx="3877708" cy="2583113"/>
          </a:xfrm>
          <a:prstGeom prst="rect">
            <a:avLst/>
          </a:prstGeom>
        </p:spPr>
      </p:pic>
      <p:pic>
        <p:nvPicPr>
          <p:cNvPr id="6" name="Afbeelding 5" descr="transformatorhuisj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54218" y="1923718"/>
            <a:ext cx="2619375" cy="1743075"/>
          </a:xfrm>
          <a:prstGeom prst="rect">
            <a:avLst/>
          </a:prstGeom>
        </p:spPr>
      </p:pic>
      <p:pic>
        <p:nvPicPr>
          <p:cNvPr id="7" name="Afbeelding 6" descr="glascontainer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01268" y="172014"/>
            <a:ext cx="3779284" cy="1984124"/>
          </a:xfrm>
          <a:prstGeom prst="rect">
            <a:avLst/>
          </a:prstGeom>
        </p:spPr>
      </p:pic>
      <p:sp>
        <p:nvSpPr>
          <p:cNvPr id="8" name="Rechthoek 7"/>
          <p:cNvSpPr/>
          <p:nvPr/>
        </p:nvSpPr>
        <p:spPr>
          <a:xfrm>
            <a:off x="5192405" y="510188"/>
            <a:ext cx="1463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nl-BE" b="1" dirty="0" smtClean="0"/>
              <a:t>glascontainer</a:t>
            </a:r>
          </a:p>
        </p:txBody>
      </p:sp>
      <p:sp>
        <p:nvSpPr>
          <p:cNvPr id="9" name="Rechthoek 8"/>
          <p:cNvSpPr/>
          <p:nvPr/>
        </p:nvSpPr>
        <p:spPr>
          <a:xfrm>
            <a:off x="6332215" y="3262441"/>
            <a:ext cx="2095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nl-BE" b="1" dirty="0" smtClean="0"/>
              <a:t>transformatorhuisje</a:t>
            </a:r>
            <a:endParaRPr lang="nl-BE" b="1" dirty="0" smtClean="0"/>
          </a:p>
        </p:txBody>
      </p:sp>
      <p:sp>
        <p:nvSpPr>
          <p:cNvPr id="10" name="Rechthoek 9"/>
          <p:cNvSpPr/>
          <p:nvPr/>
        </p:nvSpPr>
        <p:spPr>
          <a:xfrm>
            <a:off x="10506645" y="3706061"/>
            <a:ext cx="1300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nl-BE" b="1" dirty="0" smtClean="0"/>
              <a:t>treinstation</a:t>
            </a:r>
          </a:p>
        </p:txBody>
      </p:sp>
      <p:sp>
        <p:nvSpPr>
          <p:cNvPr id="11" name="Rechthoek 10"/>
          <p:cNvSpPr/>
          <p:nvPr/>
        </p:nvSpPr>
        <p:spPr>
          <a:xfrm>
            <a:off x="358600" y="3543099"/>
            <a:ext cx="1008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nl-BE" b="1" dirty="0" smtClean="0"/>
              <a:t>bushalte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2030" y="135802"/>
            <a:ext cx="2918988" cy="769545"/>
          </a:xfrm>
        </p:spPr>
        <p:txBody>
          <a:bodyPr/>
          <a:lstStyle/>
          <a:p>
            <a:pPr>
              <a:buNone/>
            </a:pPr>
            <a:r>
              <a:rPr lang="nl-BE" b="1" u="sng" dirty="0" smtClean="0"/>
              <a:t>5.Bijzonderheden</a:t>
            </a:r>
          </a:p>
          <a:p>
            <a:pPr>
              <a:buNone/>
            </a:pPr>
            <a:endParaRPr lang="nl-BE" b="1" u="sng" dirty="0" smtClean="0"/>
          </a:p>
          <a:p>
            <a:pPr>
              <a:buNone/>
            </a:pPr>
            <a:endParaRPr lang="nl-BE" dirty="0"/>
          </a:p>
        </p:txBody>
      </p:sp>
      <p:pic>
        <p:nvPicPr>
          <p:cNvPr id="4" name="Afbeelding 3" descr="Pater Damiaanplein Pottekesmè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84671" y="3675705"/>
            <a:ext cx="3938582" cy="2930305"/>
          </a:xfrm>
          <a:prstGeom prst="rect">
            <a:avLst/>
          </a:prstGeom>
        </p:spPr>
      </p:pic>
      <p:pic>
        <p:nvPicPr>
          <p:cNvPr id="5" name="Afbeelding 4" descr="Paepe Thoon Brusselsestraa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263" y="3023857"/>
            <a:ext cx="2610574" cy="3627988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2737340"/>
            <a:ext cx="1484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nl-BE" b="1" dirty="0" smtClean="0"/>
              <a:t>standbeelden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10502020" y="3304515"/>
            <a:ext cx="1548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straatnamen</a:t>
            </a:r>
            <a:endParaRPr lang="nl-BE" b="1" dirty="0"/>
          </a:p>
        </p:txBody>
      </p:sp>
      <p:pic>
        <p:nvPicPr>
          <p:cNvPr id="8" name="Afbeelding 7" descr="verkeersbor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2685" y="3367888"/>
            <a:ext cx="4974201" cy="331178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4720717" y="3081371"/>
            <a:ext cx="1682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b="1" dirty="0" smtClean="0"/>
              <a:t>verkeersborden</a:t>
            </a:r>
            <a:endParaRPr lang="nl-BE" dirty="0"/>
          </a:p>
        </p:txBody>
      </p:sp>
      <p:pic>
        <p:nvPicPr>
          <p:cNvPr id="10" name="Afbeelding 9" descr="wegsignalisati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7310" y="1620570"/>
            <a:ext cx="1551813" cy="1032378"/>
          </a:xfrm>
          <a:prstGeom prst="rect">
            <a:avLst/>
          </a:prstGeom>
        </p:spPr>
      </p:pic>
      <p:pic>
        <p:nvPicPr>
          <p:cNvPr id="11" name="Afbeelding 10" descr="grote boom kruidtui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848095" y="108642"/>
            <a:ext cx="2196596" cy="2928795"/>
          </a:xfrm>
          <a:prstGeom prst="rect">
            <a:avLst/>
          </a:prstGeom>
        </p:spPr>
      </p:pic>
      <p:pic>
        <p:nvPicPr>
          <p:cNvPr id="12" name="Afbeelding 11" descr="planten kruidtui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99976" y="127812"/>
            <a:ext cx="1857198" cy="2788520"/>
          </a:xfrm>
          <a:prstGeom prst="rect">
            <a:avLst/>
          </a:prstGeom>
        </p:spPr>
      </p:pic>
      <p:pic>
        <p:nvPicPr>
          <p:cNvPr id="13" name="Afbeelding 12" descr="Dijle Leuve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2964944" y="452672"/>
            <a:ext cx="3191411" cy="2124819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135802" y="1149791"/>
            <a:ext cx="1665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wegsignalisatie</a:t>
            </a:r>
            <a:endParaRPr lang="nl-BE" b="1" dirty="0"/>
          </a:p>
        </p:txBody>
      </p:sp>
      <p:sp>
        <p:nvSpPr>
          <p:cNvPr id="15" name="Tekstvak 14"/>
          <p:cNvSpPr txBox="1"/>
          <p:nvPr/>
        </p:nvSpPr>
        <p:spPr>
          <a:xfrm>
            <a:off x="2833734" y="2607397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Waterloop de </a:t>
            </a:r>
            <a:r>
              <a:rPr lang="nl-BE" b="1" dirty="0" err="1" smtClean="0"/>
              <a:t>Dijle</a:t>
            </a:r>
            <a:endParaRPr lang="nl-BE" b="1" dirty="0"/>
          </a:p>
        </p:txBody>
      </p:sp>
      <p:sp>
        <p:nvSpPr>
          <p:cNvPr id="16" name="Tekstvak 15"/>
          <p:cNvSpPr txBox="1"/>
          <p:nvPr/>
        </p:nvSpPr>
        <p:spPr>
          <a:xfrm>
            <a:off x="8555525" y="289711"/>
            <a:ext cx="11950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b="1" dirty="0" smtClean="0"/>
              <a:t>p</a:t>
            </a:r>
            <a:r>
              <a:rPr lang="nl-BE" b="1" dirty="0" smtClean="0"/>
              <a:t>lanten </a:t>
            </a:r>
          </a:p>
          <a:p>
            <a:pPr algn="ctr"/>
            <a:r>
              <a:rPr lang="nl-BE" b="1" dirty="0" smtClean="0"/>
              <a:t>en </a:t>
            </a:r>
          </a:p>
          <a:p>
            <a:pPr algn="ctr"/>
            <a:r>
              <a:rPr lang="nl-BE" b="1" dirty="0" smtClean="0"/>
              <a:t>bomen</a:t>
            </a:r>
            <a:br>
              <a:rPr lang="nl-BE" b="1" dirty="0" smtClean="0"/>
            </a:br>
            <a:r>
              <a:rPr lang="nl-BE" b="1" dirty="0" smtClean="0"/>
              <a:t>Kruidtuin</a:t>
            </a:r>
            <a:endParaRPr lang="nl-BE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48</Words>
  <Application>Microsoft Office PowerPoint</Application>
  <PresentationFormat>Aangepast</PresentationFormat>
  <Paragraphs>37</Paragraphs>
  <Slides>6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Kantoorthema</vt:lpstr>
      <vt:lpstr>Dia 1</vt:lpstr>
      <vt:lpstr>Dia 2</vt:lpstr>
      <vt:lpstr>Dia 3</vt:lpstr>
      <vt:lpstr>Dia 4</vt:lpstr>
      <vt:lpstr>Dia 5</vt:lpstr>
      <vt:lpstr>Dia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Steven Duyver</dc:creator>
  <cp:lastModifiedBy>Leerkracht</cp:lastModifiedBy>
  <cp:revision>47</cp:revision>
  <dcterms:created xsi:type="dcterms:W3CDTF">2018-04-17T00:04:26Z</dcterms:created>
  <dcterms:modified xsi:type="dcterms:W3CDTF">2019-09-18T14:11:00Z</dcterms:modified>
</cp:coreProperties>
</file>