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72" r:id="rId4"/>
    <p:sldId id="257" r:id="rId5"/>
    <p:sldId id="266" r:id="rId6"/>
    <p:sldId id="267" r:id="rId7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73CE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 varScale="1">
        <p:scale>
          <a:sx n="67" d="100"/>
          <a:sy n="67" d="100"/>
        </p:scale>
        <p:origin x="528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FB4D8-B00A-4828-812E-FC2D75710B84}" type="datetimeFigureOut">
              <a:rPr lang="nl-BE" smtClean="0"/>
              <a:pPr/>
              <a:t>30/04/2021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9CCB1-C457-462E-A1F3-C0E233A93408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69412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FB4D8-B00A-4828-812E-FC2D75710B84}" type="datetimeFigureOut">
              <a:rPr lang="nl-BE" smtClean="0"/>
              <a:pPr/>
              <a:t>30/04/2021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9CCB1-C457-462E-A1F3-C0E233A93408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65314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FB4D8-B00A-4828-812E-FC2D75710B84}" type="datetimeFigureOut">
              <a:rPr lang="nl-BE" smtClean="0"/>
              <a:pPr/>
              <a:t>30/04/2021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9CCB1-C457-462E-A1F3-C0E233A93408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98347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FB4D8-B00A-4828-812E-FC2D75710B84}" type="datetimeFigureOut">
              <a:rPr lang="nl-BE" smtClean="0"/>
              <a:pPr/>
              <a:t>30/04/2021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9CCB1-C457-462E-A1F3-C0E233A93408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19750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FB4D8-B00A-4828-812E-FC2D75710B84}" type="datetimeFigureOut">
              <a:rPr lang="nl-BE" smtClean="0"/>
              <a:pPr/>
              <a:t>30/04/2021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9CCB1-C457-462E-A1F3-C0E233A93408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84259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FB4D8-B00A-4828-812E-FC2D75710B84}" type="datetimeFigureOut">
              <a:rPr lang="nl-BE" smtClean="0"/>
              <a:pPr/>
              <a:t>30/04/2021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9CCB1-C457-462E-A1F3-C0E233A93408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72219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FB4D8-B00A-4828-812E-FC2D75710B84}" type="datetimeFigureOut">
              <a:rPr lang="nl-BE" smtClean="0"/>
              <a:pPr/>
              <a:t>30/04/2021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9CCB1-C457-462E-A1F3-C0E233A93408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09521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FB4D8-B00A-4828-812E-FC2D75710B84}" type="datetimeFigureOut">
              <a:rPr lang="nl-BE" smtClean="0"/>
              <a:pPr/>
              <a:t>30/04/2021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9CCB1-C457-462E-A1F3-C0E233A93408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99106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FB4D8-B00A-4828-812E-FC2D75710B84}" type="datetimeFigureOut">
              <a:rPr lang="nl-BE" smtClean="0"/>
              <a:pPr/>
              <a:t>30/04/2021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9CCB1-C457-462E-A1F3-C0E233A93408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97579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FB4D8-B00A-4828-812E-FC2D75710B84}" type="datetimeFigureOut">
              <a:rPr lang="nl-BE" smtClean="0"/>
              <a:pPr/>
              <a:t>30/04/2021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9CCB1-C457-462E-A1F3-C0E233A93408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57004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FB4D8-B00A-4828-812E-FC2D75710B84}" type="datetimeFigureOut">
              <a:rPr lang="nl-BE" smtClean="0"/>
              <a:pPr/>
              <a:t>30/04/2021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9CCB1-C457-462E-A1F3-C0E233A93408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92731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FB4D8-B00A-4828-812E-FC2D75710B84}" type="datetimeFigureOut">
              <a:rPr lang="nl-BE" smtClean="0"/>
              <a:pPr/>
              <a:t>30/04/2021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89CCB1-C457-462E-A1F3-C0E233A93408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60925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460436" y="2528887"/>
            <a:ext cx="9144000" cy="1596604"/>
          </a:xfrm>
        </p:spPr>
        <p:txBody>
          <a:bodyPr>
            <a:noAutofit/>
          </a:bodyPr>
          <a:lstStyle/>
          <a:p>
            <a:r>
              <a:rPr lang="nl-BE" sz="8000" b="1" dirty="0"/>
              <a:t>SPOREN in het 3de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39" y="336648"/>
            <a:ext cx="1714286" cy="157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695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u="sng" dirty="0"/>
              <a:t>WAT ZIJN DE SPOREN?</a:t>
            </a:r>
            <a:endParaRPr lang="en-US" b="1" u="sng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De meester geeft altijd eerst een korte uitleg.</a:t>
            </a:r>
            <a:br>
              <a:rPr lang="nl-BE" dirty="0"/>
            </a:br>
            <a:br>
              <a:rPr lang="nl-BE" dirty="0"/>
            </a:br>
            <a:r>
              <a:rPr lang="nl-BE" dirty="0"/>
              <a:t>We kijken naar het </a:t>
            </a:r>
            <a:r>
              <a:rPr lang="nl-BE" b="1" dirty="0">
                <a:solidFill>
                  <a:srgbClr val="FF0066"/>
                </a:solidFill>
              </a:rPr>
              <a:t>bord</a:t>
            </a:r>
            <a:r>
              <a:rPr lang="nl-BE" dirty="0"/>
              <a:t>.</a:t>
            </a:r>
            <a:br>
              <a:rPr lang="nl-BE" dirty="0"/>
            </a:br>
            <a:r>
              <a:rPr lang="nl-BE" dirty="0"/>
              <a:t>We kijken op een </a:t>
            </a:r>
            <a:r>
              <a:rPr lang="nl-BE" b="1" dirty="0">
                <a:solidFill>
                  <a:srgbClr val="FF0066"/>
                </a:solidFill>
              </a:rPr>
              <a:t>blaadje</a:t>
            </a:r>
            <a:r>
              <a:rPr lang="nl-BE" dirty="0"/>
              <a:t>.</a:t>
            </a:r>
            <a:br>
              <a:rPr lang="nl-BE" dirty="0"/>
            </a:br>
            <a:r>
              <a:rPr lang="nl-BE" dirty="0"/>
              <a:t>We kijken in ons boekje RW (</a:t>
            </a:r>
            <a:r>
              <a:rPr lang="nl-BE" b="1" dirty="0">
                <a:solidFill>
                  <a:srgbClr val="FF0066"/>
                </a:solidFill>
              </a:rPr>
              <a:t>Rekenwijzer</a:t>
            </a:r>
            <a:r>
              <a:rPr lang="nl-BE" dirty="0"/>
              <a:t>).</a:t>
            </a:r>
            <a:br>
              <a:rPr lang="nl-BE" dirty="0"/>
            </a:br>
            <a:r>
              <a:rPr lang="nl-BE" dirty="0"/>
              <a:t>We krijgen uitleg van de </a:t>
            </a:r>
            <a:r>
              <a:rPr lang="nl-BE" b="1" dirty="0">
                <a:solidFill>
                  <a:srgbClr val="FF0066"/>
                </a:solidFill>
              </a:rPr>
              <a:t>meester</a:t>
            </a:r>
            <a:r>
              <a:rPr lang="nl-BE" dirty="0"/>
              <a:t>.</a:t>
            </a:r>
            <a:br>
              <a:rPr lang="nl-BE" dirty="0"/>
            </a:br>
            <a:r>
              <a:rPr lang="nl-BE" dirty="0"/>
              <a:t>We bekijken een </a:t>
            </a:r>
            <a:r>
              <a:rPr lang="nl-BE" b="1" dirty="0">
                <a:solidFill>
                  <a:srgbClr val="FF0066"/>
                </a:solidFill>
              </a:rPr>
              <a:t>filmpje</a:t>
            </a:r>
            <a:r>
              <a:rPr lang="nl-BE" dirty="0"/>
              <a:t> met uitleg. (Klokhuis, </a:t>
            </a:r>
            <a:r>
              <a:rPr lang="nl-BE" dirty="0" err="1"/>
              <a:t>Xnapda</a:t>
            </a:r>
            <a:r>
              <a:rPr lang="nl-BE" dirty="0"/>
              <a:t>, </a:t>
            </a:r>
            <a:r>
              <a:rPr lang="nl-BE" dirty="0" err="1"/>
              <a:t>Youtube</a:t>
            </a:r>
            <a:r>
              <a:rPr lang="nl-BE" dirty="0"/>
              <a:t>, blog)</a:t>
            </a:r>
            <a:br>
              <a:rPr lang="nl-BE" dirty="0"/>
            </a:br>
            <a:r>
              <a:rPr lang="nl-BE" dirty="0"/>
              <a:t>We bekijken de oefeningen in het </a:t>
            </a:r>
            <a:r>
              <a:rPr lang="nl-BE" b="1" dirty="0">
                <a:solidFill>
                  <a:srgbClr val="FF0066"/>
                </a:solidFill>
              </a:rPr>
              <a:t>boekje</a:t>
            </a:r>
            <a:r>
              <a:rPr lang="nl-BE" dirty="0"/>
              <a:t>.</a:t>
            </a:r>
            <a:br>
              <a:rPr lang="nl-BE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315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42900"/>
            <a:ext cx="10515600" cy="1147763"/>
          </a:xfrm>
        </p:spPr>
        <p:txBody>
          <a:bodyPr/>
          <a:lstStyle/>
          <a:p>
            <a:r>
              <a:rPr lang="nl-BE" b="1" u="sng" dirty="0"/>
              <a:t>3 SPOREN</a:t>
            </a:r>
            <a:endParaRPr lang="en-US" b="1" u="sng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490664"/>
            <a:ext cx="10515600" cy="4686300"/>
          </a:xfrm>
        </p:spPr>
        <p:txBody>
          <a:bodyPr>
            <a:normAutofit lnSpcReduction="10000"/>
          </a:bodyPr>
          <a:lstStyle/>
          <a:p>
            <a:r>
              <a:rPr lang="nl-BE" dirty="0"/>
              <a:t>We hebben “3 sporen”: </a:t>
            </a:r>
            <a:br>
              <a:rPr lang="nl-BE" dirty="0"/>
            </a:br>
            <a:r>
              <a:rPr lang="nl-BE" dirty="0"/>
              <a:t>groep 1: jaguar</a:t>
            </a:r>
            <a:br>
              <a:rPr lang="nl-BE" dirty="0"/>
            </a:br>
            <a:r>
              <a:rPr lang="nl-BE" dirty="0"/>
              <a:t>groep 2: leeuw</a:t>
            </a:r>
            <a:br>
              <a:rPr lang="nl-BE" dirty="0"/>
            </a:br>
            <a:r>
              <a:rPr lang="nl-BE" dirty="0"/>
              <a:t>groep 3: infomannetje</a:t>
            </a:r>
          </a:p>
          <a:p>
            <a:endParaRPr lang="nl-BE" dirty="0"/>
          </a:p>
          <a:p>
            <a:r>
              <a:rPr lang="nl-BE" dirty="0"/>
              <a:t>JAGUAR =&gt; sommige kinderen gaan meteen aan het werk na de uitleg van de meester.</a:t>
            </a:r>
          </a:p>
          <a:p>
            <a:r>
              <a:rPr lang="nl-BE" dirty="0"/>
              <a:t>LEEUW =&gt;  sommige kinderen moeten nog wat extra uitleg krijgen.</a:t>
            </a:r>
          </a:p>
          <a:p>
            <a:r>
              <a:rPr lang="nl-BE" dirty="0"/>
              <a:t>INFOMANNETJE =&gt; sommige kinderen krijgen ‘hulp’ (andere oefeningen, minder, makkelijker, …)</a:t>
            </a:r>
            <a:br>
              <a:rPr lang="nl-BE" dirty="0"/>
            </a:br>
            <a:endParaRPr lang="nl-BE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804227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u="sng" dirty="0"/>
              <a:t>SPOOR JAGUAR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l-BE" dirty="0"/>
          </a:p>
          <a:p>
            <a:endParaRPr lang="nl-BE" dirty="0"/>
          </a:p>
        </p:txBody>
      </p:sp>
      <p:pic>
        <p:nvPicPr>
          <p:cNvPr id="4" name="Afbeelding 3" descr="Afbeeldingsresultaat voor klaproo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425" y="365125"/>
            <a:ext cx="6115050" cy="386714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kstvak 4"/>
          <p:cNvSpPr txBox="1"/>
          <p:nvPr/>
        </p:nvSpPr>
        <p:spPr>
          <a:xfrm>
            <a:off x="528638" y="4529138"/>
            <a:ext cx="109442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000" b="1" dirty="0"/>
              <a:t>meteen aan het werk na de uitleg</a:t>
            </a:r>
          </a:p>
        </p:txBody>
      </p:sp>
    </p:spTree>
    <p:extLst>
      <p:ext uri="{BB962C8B-B14F-4D97-AF65-F5344CB8AC3E}">
        <p14:creationId xmlns:p14="http://schemas.microsoft.com/office/powerpoint/2010/main" val="2632561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u="sng" dirty="0"/>
              <a:t>SPOOR LEEUW</a:t>
            </a:r>
            <a:endParaRPr lang="en-US" dirty="0"/>
          </a:p>
        </p:txBody>
      </p:sp>
      <p:pic>
        <p:nvPicPr>
          <p:cNvPr id="4" name="Tijdelijke aanduiding voor inhoud 3" descr="Afbeeldingsresultaat voor margriet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3825" y="185739"/>
            <a:ext cx="4200525" cy="402907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kstvak 4"/>
          <p:cNvSpPr txBox="1"/>
          <p:nvPr/>
        </p:nvSpPr>
        <p:spPr>
          <a:xfrm>
            <a:off x="328613" y="4457700"/>
            <a:ext cx="1161573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000" b="1" dirty="0"/>
              <a:t>nog wat extra uitleg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648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u="sng" dirty="0"/>
              <a:t>SPOOR INFOMANNETJE</a:t>
            </a:r>
            <a:endParaRPr lang="en-US" dirty="0"/>
          </a:p>
        </p:txBody>
      </p:sp>
      <p:pic>
        <p:nvPicPr>
          <p:cNvPr id="4" name="Tijdelijke aanduiding voor inhoud 3" descr="Afbeeldingsresultaat voor zonnebloem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3338" y="211137"/>
            <a:ext cx="4333875" cy="368935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kstvak 4"/>
          <p:cNvSpPr txBox="1"/>
          <p:nvPr/>
        </p:nvSpPr>
        <p:spPr>
          <a:xfrm>
            <a:off x="385763" y="4043363"/>
            <a:ext cx="116014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000" b="1" dirty="0"/>
              <a:t>‘hulp’ (ander, minder, makkelijker, met materiaal,…)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431598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626</TotalTime>
  <Words>176</Words>
  <Application>Microsoft Office PowerPoint</Application>
  <PresentationFormat>Breedbeeld</PresentationFormat>
  <Paragraphs>15</Paragraphs>
  <Slides>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Kantoorthema</vt:lpstr>
      <vt:lpstr>SPOREN in het 3de</vt:lpstr>
      <vt:lpstr>WAT ZIJN DE SPOREN?</vt:lpstr>
      <vt:lpstr>3 SPOREN</vt:lpstr>
      <vt:lpstr>SPOOR JAGUAR</vt:lpstr>
      <vt:lpstr>SPOOR LEEUW</vt:lpstr>
      <vt:lpstr>SPOOR INFOMANNETJE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Welkom in 3B</dc:title>
  <dc:creator>steven duyver</dc:creator>
  <cp:lastModifiedBy>Steven Duyver</cp:lastModifiedBy>
  <cp:revision>127</cp:revision>
  <dcterms:created xsi:type="dcterms:W3CDTF">2014-09-07T19:44:39Z</dcterms:created>
  <dcterms:modified xsi:type="dcterms:W3CDTF">2021-04-30T07:34:03Z</dcterms:modified>
</cp:coreProperties>
</file>