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endParaRPr lang="nl-NL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sz="2000" smtClean="0"/>
              <a:t>Klik op het pictogram als u een afbeelding wilt toevoegen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2E2D2889-1A5A-45B6-9BF7-E1184DAF7150}" type="datetimeFigureOut">
              <a:rPr lang="nl-NL" smtClean="0"/>
              <a:t>11-9-2019</a:t>
            </a:fld>
            <a:endParaRPr lang="nl-NL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nl-NL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C5E1D0A8-0C4C-4408-9637-264EABA6B921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l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l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l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l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l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chooltv.nl/beeldbank/clip/20031127_vincentvangogh0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hyperlink" Target="http://www.schooltv.nl/beeldbank/clip/20101215_vincentvangogh0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entoen.nu/vincentvangogh/beeld-en-geluid/canonclip-vincent-van-gogh-(groep-5-en-6)#beel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O5tKG39G6Qk?version=3&amp;hl=nl_NL&amp;rel=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XemweIAvi8Q?version=3&amp;hl=nl_NL&amp;rel=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artproject.com/museums/vangog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05222" cy="6858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223" y="0"/>
            <a:ext cx="3938778" cy="487271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130425"/>
            <a:ext cx="5205222" cy="2378695"/>
          </a:xfrm>
        </p:spPr>
        <p:txBody>
          <a:bodyPr>
            <a:noAutofit/>
          </a:bodyPr>
          <a:lstStyle/>
          <a:p>
            <a:r>
              <a:rPr lang="nl-NL" sz="8000" b="1" dirty="0" smtClean="0">
                <a:solidFill>
                  <a:srgbClr val="0070C0"/>
                </a:solidFill>
                <a:latin typeface="Blackadder ITC" pitchFamily="82" charset="0"/>
              </a:rPr>
              <a:t>Vincent van Gogh</a:t>
            </a:r>
            <a:endParaRPr lang="nl-NL" sz="8000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223" y="4868702"/>
            <a:ext cx="3973979" cy="197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6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Dominee of schilder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484784"/>
            <a:ext cx="4258816" cy="5069160"/>
          </a:xfrm>
        </p:spPr>
        <p:txBody>
          <a:bodyPr>
            <a:noAutofit/>
          </a:bodyPr>
          <a:lstStyle/>
          <a:p>
            <a:r>
              <a:rPr lang="nl-NL" b="1" dirty="0">
                <a:solidFill>
                  <a:srgbClr val="0070C0"/>
                </a:solidFill>
                <a:latin typeface="Blackadder ITC" pitchFamily="82" charset="0"/>
              </a:rPr>
              <a:t>Vincent van Gogh werd in 1853 geboren in Zundert, een dorpje in </a:t>
            </a:r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Brabant.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Vincent was eerst dominee, hij was erg gelovig.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Op 27 jarige leeftijd besluit hij kunstschilder te worden.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Hij leert zichzelf schilderen en oefent veel met tekeningen.</a:t>
            </a:r>
            <a:endParaRPr lang="nl-NL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354" y="4312920"/>
            <a:ext cx="1491809" cy="176784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312920"/>
            <a:ext cx="1328928" cy="176784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476" y="1340768"/>
            <a:ext cx="1899755" cy="262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Schilder in Nederland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12160" y="1600200"/>
            <a:ext cx="2664296" cy="4525963"/>
          </a:xfrm>
        </p:spPr>
        <p:txBody>
          <a:bodyPr>
            <a:normAutofit fontScale="92500"/>
          </a:bodyPr>
          <a:lstStyle/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Vincent schildert alles wat hij om zich heen ziet.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Hij heeft geen geld voor een model.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In 1885 schildert hij het donkere meesterwerk :</a:t>
            </a:r>
          </a:p>
          <a:p>
            <a:pPr marL="182880" indent="0">
              <a:buNone/>
            </a:pPr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“De aardappeleters</a:t>
            </a:r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” 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Afbeelding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3" y="2060848"/>
            <a:ext cx="4693404" cy="3312368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781263" y="5421419"/>
            <a:ext cx="3502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Klik op het plaatje voor een filmpje</a:t>
            </a:r>
            <a:endParaRPr lang="nl-NL" dirty="0"/>
          </a:p>
        </p:txBody>
      </p:sp>
      <p:sp>
        <p:nvSpPr>
          <p:cNvPr id="6" name="Gebogen PIJL-OMHOOG 5"/>
          <p:cNvSpPr/>
          <p:nvPr/>
        </p:nvSpPr>
        <p:spPr>
          <a:xfrm>
            <a:off x="3858772" y="5398461"/>
            <a:ext cx="425196" cy="515322"/>
          </a:xfrm>
          <a:prstGeom prst="bentUpArrow">
            <a:avLst>
              <a:gd name="adj1" fmla="val 25000"/>
              <a:gd name="adj2" fmla="val 1848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Schilder in Frankrijk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2962672" cy="4525963"/>
          </a:xfrm>
        </p:spPr>
        <p:txBody>
          <a:bodyPr>
            <a:normAutofit fontScale="92500" lnSpcReduction="20000"/>
          </a:bodyPr>
          <a:lstStyle/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Vincent verhuist van Brabant naar Parijs.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In Parijs blijft hij niet lang vanwege zijn gezondheid.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Vincent gaat naar Zuid-Frankrijk naar een atelier in Arles.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Hier maakt hij kleurrijke schilderijen.</a:t>
            </a:r>
            <a:endParaRPr lang="nl-NL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26854"/>
            <a:ext cx="2038350" cy="14859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20628"/>
            <a:ext cx="3161902" cy="2098353"/>
          </a:xfrm>
          <a:prstGeom prst="rect">
            <a:avLst/>
          </a:prstGeom>
        </p:spPr>
      </p:pic>
      <p:pic>
        <p:nvPicPr>
          <p:cNvPr id="6" name="Afbeelding 5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82" y="4005064"/>
            <a:ext cx="2821492" cy="2341838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6948264" y="4869160"/>
            <a:ext cx="1715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Klik op het plaatje voor een lied</a:t>
            </a:r>
            <a:endParaRPr lang="nl-NL" dirty="0"/>
          </a:p>
        </p:txBody>
      </p:sp>
      <p:sp>
        <p:nvSpPr>
          <p:cNvPr id="8" name="Gebogen PIJL-OMHOOG 7"/>
          <p:cNvSpPr/>
          <p:nvPr/>
        </p:nvSpPr>
        <p:spPr>
          <a:xfrm rot="16200000">
            <a:off x="6758479" y="4179364"/>
            <a:ext cx="64807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629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Depressief en ziek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84168" y="1600200"/>
            <a:ext cx="2602632" cy="4525963"/>
          </a:xfrm>
        </p:spPr>
        <p:txBody>
          <a:bodyPr>
            <a:normAutofit lnSpcReduction="10000"/>
          </a:bodyPr>
          <a:lstStyle/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Vincent was geen gezonde man, hij had veel last van verdriet en was vaak ziek.</a:t>
            </a:r>
          </a:p>
          <a:p>
            <a:pPr marL="182880" indent="0">
              <a:buNone/>
            </a:pPr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Na een ruzie met een bevriende schilder sneed hij zichzelf een oor af.</a:t>
            </a:r>
            <a:endParaRPr lang="nl-NL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72816"/>
            <a:ext cx="3240360" cy="397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Straatarm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3034680" cy="4525963"/>
          </a:xfrm>
        </p:spPr>
        <p:txBody>
          <a:bodyPr>
            <a:normAutofit fontScale="92500" lnSpcReduction="10000"/>
          </a:bodyPr>
          <a:lstStyle/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Weinig mensen vonden de schilderijen van Vincent mooi.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Slechts één van zijn schilderijen is tijdens zijn leven verkocht, door zijn broer Theo.</a:t>
            </a:r>
          </a:p>
          <a:p>
            <a:endParaRPr lang="nl-NL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b="1" dirty="0" smtClean="0">
                <a:solidFill>
                  <a:srgbClr val="0070C0"/>
                </a:solidFill>
                <a:latin typeface="Blackadder ITC" pitchFamily="82" charset="0"/>
              </a:rPr>
              <a:t>Tegenwoordig zijn de schilderijen miljoenen waard.</a:t>
            </a:r>
            <a:endParaRPr lang="nl-NL" b="1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Afbeelding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04863"/>
            <a:ext cx="3203918" cy="254806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4572000" y="515719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Klik hier voor de canonclip</a:t>
            </a:r>
            <a:endParaRPr lang="nl-NL" dirty="0"/>
          </a:p>
        </p:txBody>
      </p:sp>
      <p:sp>
        <p:nvSpPr>
          <p:cNvPr id="6" name="Gebogen PIJL-OMHOOG 5"/>
          <p:cNvSpPr/>
          <p:nvPr/>
        </p:nvSpPr>
        <p:spPr>
          <a:xfrm>
            <a:off x="6226614" y="4941168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491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Zelfportretten en brieven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O5tKG39G6Qk?version=3&amp;hl=nl_NL&amp;rel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38495" y="2492896"/>
            <a:ext cx="4289361" cy="3217021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11560" y="1556792"/>
            <a:ext cx="3600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70C0"/>
                </a:solidFill>
                <a:latin typeface="Blackadder ITC" pitchFamily="82" charset="0"/>
              </a:rPr>
              <a:t>Wij weten veel van Vincent van Gogh.</a:t>
            </a:r>
          </a:p>
          <a:p>
            <a:endParaRPr lang="nl-NL" sz="2800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sz="2800" b="1" dirty="0" smtClean="0">
                <a:solidFill>
                  <a:srgbClr val="0070C0"/>
                </a:solidFill>
                <a:latin typeface="Blackadder ITC" pitchFamily="82" charset="0"/>
              </a:rPr>
              <a:t>Dat komt, omdat hij veel brieven schreef aan zijn broer en hij maakte ook heel erg veel zelfportretten.</a:t>
            </a:r>
          </a:p>
          <a:p>
            <a:endParaRPr lang="nl-NL" sz="2800" b="1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sz="2800" b="1" dirty="0" smtClean="0">
                <a:solidFill>
                  <a:srgbClr val="0070C0"/>
                </a:solidFill>
                <a:latin typeface="Blackadder ITC" pitchFamily="82" charset="0"/>
              </a:rPr>
              <a:t>Vaak kun je zien hoe Vincent zich voelde op het moment van schilderen</a:t>
            </a:r>
            <a:r>
              <a:rPr lang="nl-NL" sz="2800" dirty="0" smtClean="0">
                <a:solidFill>
                  <a:srgbClr val="0070C0"/>
                </a:solidFill>
                <a:latin typeface="Blackadder ITC" pitchFamily="82" charset="0"/>
              </a:rPr>
              <a:t>.</a:t>
            </a:r>
            <a:endParaRPr lang="nl-NL" sz="2800" dirty="0">
              <a:solidFill>
                <a:srgbClr val="0070C0"/>
              </a:solidFill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Zelfmoord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2530624" cy="4525963"/>
          </a:xfrm>
        </p:spPr>
        <p:txBody>
          <a:bodyPr>
            <a:normAutofit fontScale="92500" lnSpcReduction="20000"/>
          </a:bodyPr>
          <a:lstStyle/>
          <a:p>
            <a:r>
              <a:rPr lang="nl-NL" sz="3000" dirty="0" smtClean="0">
                <a:solidFill>
                  <a:srgbClr val="0070C0"/>
                </a:solidFill>
                <a:latin typeface="Blackadder ITC" pitchFamily="82" charset="0"/>
              </a:rPr>
              <a:t>In 1890 op 27 juli schiet Vincent zichzelf neer met een pistool. 2 dagen later overlijdt hij.</a:t>
            </a:r>
          </a:p>
          <a:p>
            <a:endParaRPr lang="nl-NL" sz="3000" dirty="0" smtClean="0">
              <a:solidFill>
                <a:srgbClr val="0070C0"/>
              </a:solidFill>
              <a:latin typeface="Blackadder ITC" pitchFamily="82" charset="0"/>
            </a:endParaRPr>
          </a:p>
          <a:p>
            <a:r>
              <a:rPr lang="nl-NL" sz="3000" dirty="0" smtClean="0">
                <a:solidFill>
                  <a:srgbClr val="0070C0"/>
                </a:solidFill>
                <a:latin typeface="Blackadder ITC" pitchFamily="82" charset="0"/>
              </a:rPr>
              <a:t>Zijn broer Theo ligt naast Vincent begraven in Frankrijk</a:t>
            </a:r>
            <a:r>
              <a:rPr lang="nl-NL" dirty="0" smtClean="0">
                <a:latin typeface="Blackadder ITC" pitchFamily="82" charset="0"/>
              </a:rPr>
              <a:t>.</a:t>
            </a:r>
            <a:endParaRPr lang="nl-NL" dirty="0">
              <a:latin typeface="Blackadder ITC" pitchFamily="8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04864"/>
            <a:ext cx="5004048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Zijn schilderijen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XemweIAvi8Q?version=3&amp;hl=nl_NL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85570" y="1484784"/>
            <a:ext cx="5832648" cy="437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6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70C0"/>
                </a:solidFill>
                <a:latin typeface="Blackadder ITC" pitchFamily="82" charset="0"/>
              </a:rPr>
              <a:t>Het Van Gogh museum</a:t>
            </a:r>
            <a:endParaRPr lang="nl-NL" dirty="0">
              <a:solidFill>
                <a:srgbClr val="0070C0"/>
              </a:solidFill>
              <a:latin typeface="Blackadder ITC" pitchFamily="82" charset="0"/>
            </a:endParaRPr>
          </a:p>
        </p:txBody>
      </p:sp>
      <p:pic>
        <p:nvPicPr>
          <p:cNvPr id="4" name="Tijdelijke aanduiding voor inhoud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8229600" cy="3796499"/>
          </a:xfrm>
        </p:spPr>
      </p:pic>
      <p:sp>
        <p:nvSpPr>
          <p:cNvPr id="5" name="Tekstvak 4"/>
          <p:cNvSpPr txBox="1"/>
          <p:nvPr/>
        </p:nvSpPr>
        <p:spPr>
          <a:xfrm>
            <a:off x="1498429" y="573325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Klik op de foto voor kijkje in het museum</a:t>
            </a:r>
            <a:endParaRPr lang="nl-NL" dirty="0"/>
          </a:p>
        </p:txBody>
      </p:sp>
      <p:sp>
        <p:nvSpPr>
          <p:cNvPr id="6" name="Gebogen PIJL-OMHOOG 5"/>
          <p:cNvSpPr/>
          <p:nvPr/>
        </p:nvSpPr>
        <p:spPr>
          <a:xfrm>
            <a:off x="4211960" y="5626854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461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TC010205351[[fn=Carnavalthema]]</Template>
  <TotalTime>226</TotalTime>
  <Words>296</Words>
  <Application>Microsoft Office PowerPoint</Application>
  <PresentationFormat>Diavoorstelling (4:3)</PresentationFormat>
  <Paragraphs>50</Paragraphs>
  <Slides>10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Blackadder ITC</vt:lpstr>
      <vt:lpstr>Bodoni MT</vt:lpstr>
      <vt:lpstr>Corbel</vt:lpstr>
      <vt:lpstr>Verdana</vt:lpstr>
      <vt:lpstr>Wingdings 2</vt:lpstr>
      <vt:lpstr>Carnival</vt:lpstr>
      <vt:lpstr>Vincent van Gogh</vt:lpstr>
      <vt:lpstr>Dominee of schilder</vt:lpstr>
      <vt:lpstr>Schilder in Nederland</vt:lpstr>
      <vt:lpstr>Schilder in Frankrijk</vt:lpstr>
      <vt:lpstr>Depressief en ziek</vt:lpstr>
      <vt:lpstr>Straatarm</vt:lpstr>
      <vt:lpstr>Zelfportretten en brieven</vt:lpstr>
      <vt:lpstr>Zelfmoord</vt:lpstr>
      <vt:lpstr>Zijn schilderijen</vt:lpstr>
      <vt:lpstr>Het Van Gogh museum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Vincent van Gogh</dc:title>
  <dc:creator>jasper</dc:creator>
  <cp:lastModifiedBy>steven duyver</cp:lastModifiedBy>
  <cp:revision>23</cp:revision>
  <dcterms:created xsi:type="dcterms:W3CDTF">2011-09-13T14:20:12Z</dcterms:created>
  <dcterms:modified xsi:type="dcterms:W3CDTF">2019-09-11T20:36:31Z</dcterms:modified>
</cp:coreProperties>
</file>