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12" r:id="rId2"/>
    <p:sldId id="348" r:id="rId3"/>
    <p:sldId id="353" r:id="rId4"/>
    <p:sldId id="360" r:id="rId5"/>
    <p:sldId id="359" r:id="rId6"/>
    <p:sldId id="358" r:id="rId7"/>
    <p:sldId id="354" r:id="rId8"/>
    <p:sldId id="370" r:id="rId9"/>
    <p:sldId id="355" r:id="rId10"/>
    <p:sldId id="402" r:id="rId11"/>
    <p:sldId id="369" r:id="rId12"/>
    <p:sldId id="408" r:id="rId13"/>
    <p:sldId id="368" r:id="rId14"/>
    <p:sldId id="363" r:id="rId15"/>
    <p:sldId id="362" r:id="rId16"/>
    <p:sldId id="364" r:id="rId17"/>
    <p:sldId id="361" r:id="rId18"/>
    <p:sldId id="365" r:id="rId19"/>
    <p:sldId id="404" r:id="rId20"/>
    <p:sldId id="405" r:id="rId21"/>
    <p:sldId id="407" r:id="rId22"/>
    <p:sldId id="366" r:id="rId23"/>
    <p:sldId id="367" r:id="rId24"/>
    <p:sldId id="413" r:id="rId25"/>
    <p:sldId id="414" r:id="rId26"/>
    <p:sldId id="373" r:id="rId27"/>
    <p:sldId id="374" r:id="rId28"/>
    <p:sldId id="375" r:id="rId29"/>
    <p:sldId id="396" r:id="rId30"/>
    <p:sldId id="376" r:id="rId31"/>
    <p:sldId id="378" r:id="rId32"/>
    <p:sldId id="385" r:id="rId33"/>
    <p:sldId id="387" r:id="rId34"/>
    <p:sldId id="379" r:id="rId35"/>
    <p:sldId id="383" r:id="rId36"/>
    <p:sldId id="390" r:id="rId37"/>
    <p:sldId id="388" r:id="rId38"/>
    <p:sldId id="395" r:id="rId39"/>
    <p:sldId id="386" r:id="rId40"/>
    <p:sldId id="389" r:id="rId41"/>
    <p:sldId id="393" r:id="rId42"/>
    <p:sldId id="384" r:id="rId43"/>
    <p:sldId id="382" r:id="rId44"/>
    <p:sldId id="403" r:id="rId45"/>
    <p:sldId id="392" r:id="rId46"/>
    <p:sldId id="394" r:id="rId47"/>
    <p:sldId id="290" r:id="rId48"/>
    <p:sldId id="291" r:id="rId49"/>
    <p:sldId id="398" r:id="rId50"/>
    <p:sldId id="399" r:id="rId51"/>
    <p:sldId id="401" r:id="rId52"/>
    <p:sldId id="400" r:id="rId53"/>
    <p:sldId id="409" r:id="rId54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20" y="2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smtClean="0"/>
              <a:t>Klik om de ondertitelstijl van het model te bewerken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9A364-06DF-4CDE-A7D6-68FEA6263978}" type="datetimeFigureOut">
              <a:rPr lang="nl-NL" smtClean="0"/>
              <a:t>10-9-2019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20CF3-F467-4222-B973-99F39AEBD89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069849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9A364-06DF-4CDE-A7D6-68FEA6263978}" type="datetimeFigureOut">
              <a:rPr lang="nl-NL" smtClean="0"/>
              <a:t>10-9-2019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20CF3-F467-4222-B973-99F39AEBD89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876177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9A364-06DF-4CDE-A7D6-68FEA6263978}" type="datetimeFigureOut">
              <a:rPr lang="nl-NL" smtClean="0"/>
              <a:t>10-9-2019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20CF3-F467-4222-B973-99F39AEBD89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26090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9A364-06DF-4CDE-A7D6-68FEA6263978}" type="datetimeFigureOut">
              <a:rPr lang="nl-NL" smtClean="0"/>
              <a:t>10-9-2019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20CF3-F467-4222-B973-99F39AEBD89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756095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9A364-06DF-4CDE-A7D6-68FEA6263978}" type="datetimeFigureOut">
              <a:rPr lang="nl-NL" smtClean="0"/>
              <a:t>10-9-2019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20CF3-F467-4222-B973-99F39AEBD89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78031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9A364-06DF-4CDE-A7D6-68FEA6263978}" type="datetimeFigureOut">
              <a:rPr lang="nl-NL" smtClean="0"/>
              <a:t>10-9-2019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20CF3-F467-4222-B973-99F39AEBD89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827704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9A364-06DF-4CDE-A7D6-68FEA6263978}" type="datetimeFigureOut">
              <a:rPr lang="nl-NL" smtClean="0"/>
              <a:t>10-9-2019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20CF3-F467-4222-B973-99F39AEBD89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89735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9A364-06DF-4CDE-A7D6-68FEA6263978}" type="datetimeFigureOut">
              <a:rPr lang="nl-NL" smtClean="0"/>
              <a:t>10-9-2019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20CF3-F467-4222-B973-99F39AEBD89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138861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9A364-06DF-4CDE-A7D6-68FEA6263978}" type="datetimeFigureOut">
              <a:rPr lang="nl-NL" smtClean="0"/>
              <a:t>10-9-2019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20CF3-F467-4222-B973-99F39AEBD89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491363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9A364-06DF-4CDE-A7D6-68FEA6263978}" type="datetimeFigureOut">
              <a:rPr lang="nl-NL" smtClean="0"/>
              <a:t>10-9-2019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20CF3-F467-4222-B973-99F39AEBD89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85123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9A364-06DF-4CDE-A7D6-68FEA6263978}" type="datetimeFigureOut">
              <a:rPr lang="nl-NL" smtClean="0"/>
              <a:t>10-9-2019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20CF3-F467-4222-B973-99F39AEBD89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623758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14000">
              <a:schemeClr val="accent1">
                <a:lumMod val="45000"/>
                <a:lumOff val="55000"/>
              </a:schemeClr>
            </a:gs>
            <a:gs pos="67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89A364-06DF-4CDE-A7D6-68FEA6263978}" type="datetimeFigureOut">
              <a:rPr lang="nl-NL" smtClean="0"/>
              <a:t>10-9-2019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F20CF3-F467-4222-B973-99F39AEBD89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73989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3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5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5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png"/><Relationship Id="rId5" Type="http://schemas.openxmlformats.org/officeDocument/2006/relationships/image" Target="../media/image1.png"/><Relationship Id="rId4" Type="http://schemas.openxmlformats.org/officeDocument/2006/relationships/image" Target="../media/image67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7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76072" y="2640395"/>
            <a:ext cx="6394704" cy="2160817"/>
          </a:xfrm>
        </p:spPr>
        <p:txBody>
          <a:bodyPr>
            <a:normAutofit fontScale="90000"/>
          </a:bodyPr>
          <a:lstStyle/>
          <a:p>
            <a:r>
              <a:rPr lang="nl-BE" dirty="0" smtClean="0"/>
              <a:t/>
            </a:r>
            <a:br>
              <a:rPr lang="nl-BE" dirty="0" smtClean="0"/>
            </a:br>
            <a:r>
              <a:rPr lang="nl-BE" dirty="0" smtClean="0"/>
              <a:t>HDC</a:t>
            </a:r>
            <a:br>
              <a:rPr lang="nl-BE" dirty="0" smtClean="0"/>
            </a:br>
            <a:r>
              <a:rPr lang="nl-BE" dirty="0" smtClean="0"/>
              <a:t>Heilige-Drievuldigheidscollege</a:t>
            </a:r>
            <a:br>
              <a:rPr lang="nl-BE" dirty="0" smtClean="0"/>
            </a:br>
            <a:r>
              <a:rPr lang="nl-BE" dirty="0" smtClean="0"/>
              <a:t>Paters </a:t>
            </a:r>
            <a:r>
              <a:rPr lang="nl-BE" dirty="0" err="1" smtClean="0"/>
              <a:t>Jozefieten</a:t>
            </a:r>
            <a:r>
              <a:rPr lang="nl-BE" dirty="0" smtClean="0"/>
              <a:t/>
            </a:r>
            <a:br>
              <a:rPr lang="nl-BE" dirty="0" smtClean="0"/>
            </a:br>
            <a:endParaRPr lang="nl-NL" dirty="0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3998" y="3943262"/>
            <a:ext cx="3005588" cy="2767824"/>
          </a:xfrm>
        </p:spPr>
      </p:pic>
      <p:sp>
        <p:nvSpPr>
          <p:cNvPr id="3" name="Rechthoek 2"/>
          <p:cNvSpPr/>
          <p:nvPr/>
        </p:nvSpPr>
        <p:spPr>
          <a:xfrm>
            <a:off x="576072" y="886069"/>
            <a:ext cx="1121968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l-BE" sz="5400" b="1" dirty="0">
                <a:solidFill>
                  <a:prstClr val="black"/>
                </a:solidFill>
                <a:latin typeface="Calibri Light" panose="020F0302020204030204"/>
                <a:ea typeface="+mj-ea"/>
                <a:cs typeface="+mj-cs"/>
              </a:rPr>
              <a:t>WO </a:t>
            </a:r>
            <a:endParaRPr lang="nl-BE" sz="5400" b="1" dirty="0" smtClean="0">
              <a:solidFill>
                <a:prstClr val="black"/>
              </a:solidFill>
              <a:latin typeface="Calibri Light" panose="020F0302020204030204"/>
              <a:ea typeface="+mj-ea"/>
              <a:cs typeface="+mj-cs"/>
            </a:endParaRPr>
          </a:p>
          <a:p>
            <a:pPr algn="ctr"/>
            <a:r>
              <a:rPr lang="nl-BE" sz="5400" b="1" dirty="0" smtClean="0">
                <a:solidFill>
                  <a:prstClr val="black"/>
                </a:solidFill>
                <a:latin typeface="Calibri Light" panose="020F0302020204030204"/>
                <a:ea typeface="+mj-ea"/>
                <a:cs typeface="+mj-cs"/>
              </a:rPr>
              <a:t>Onze </a:t>
            </a:r>
            <a:r>
              <a:rPr lang="nl-BE" sz="5400" b="1" dirty="0">
                <a:solidFill>
                  <a:prstClr val="black"/>
                </a:solidFill>
                <a:latin typeface="Calibri Light" panose="020F0302020204030204"/>
                <a:ea typeface="+mj-ea"/>
                <a:cs typeface="+mj-cs"/>
              </a:rPr>
              <a:t>school lager en secundair</a:t>
            </a:r>
            <a:endParaRPr lang="nl-BE" sz="5400" dirty="0"/>
          </a:p>
        </p:txBody>
      </p:sp>
    </p:spTree>
    <p:extLst>
      <p:ext uri="{BB962C8B-B14F-4D97-AF65-F5344CB8AC3E}">
        <p14:creationId xmlns:p14="http://schemas.microsoft.com/office/powerpoint/2010/main" val="1655305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64464" y="456565"/>
            <a:ext cx="10515600" cy="2160817"/>
          </a:xfrm>
        </p:spPr>
        <p:txBody>
          <a:bodyPr>
            <a:normAutofit fontScale="90000"/>
          </a:bodyPr>
          <a:lstStyle/>
          <a:p>
            <a:r>
              <a:rPr lang="nl-BE" dirty="0" smtClean="0"/>
              <a:t/>
            </a:r>
            <a:br>
              <a:rPr lang="nl-BE" dirty="0" smtClean="0"/>
            </a:br>
            <a:r>
              <a:rPr lang="nl-BE" dirty="0" smtClean="0"/>
              <a:t>HDC</a:t>
            </a:r>
            <a:br>
              <a:rPr lang="nl-BE" dirty="0" smtClean="0"/>
            </a:br>
            <a:r>
              <a:rPr lang="nl-BE" dirty="0" smtClean="0"/>
              <a:t>Heilige-Drievuldigheidscollege</a:t>
            </a:r>
            <a:br>
              <a:rPr lang="nl-BE" dirty="0" smtClean="0"/>
            </a:br>
            <a:r>
              <a:rPr lang="nl-BE" dirty="0" smtClean="0"/>
              <a:t>Paters </a:t>
            </a:r>
            <a:r>
              <a:rPr lang="nl-BE" dirty="0" err="1" smtClean="0"/>
              <a:t>Jozefieten</a:t>
            </a:r>
            <a:r>
              <a:rPr lang="nl-BE" dirty="0" smtClean="0"/>
              <a:t/>
            </a:r>
            <a:br>
              <a:rPr lang="nl-BE" dirty="0" smtClean="0"/>
            </a:br>
            <a:endParaRPr lang="nl-NL" dirty="0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8342" y="3431198"/>
            <a:ext cx="3005588" cy="2767824"/>
          </a:xfrm>
        </p:spPr>
      </p:pic>
    </p:spTree>
    <p:extLst>
      <p:ext uri="{BB962C8B-B14F-4D97-AF65-F5344CB8AC3E}">
        <p14:creationId xmlns:p14="http://schemas.microsoft.com/office/powerpoint/2010/main" val="2058516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Damiaankerk en Damiaanplein</a:t>
            </a:r>
            <a:endParaRPr lang="nl-NL" dirty="0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825625"/>
            <a:ext cx="5801784" cy="4351338"/>
          </a:xfrm>
        </p:spPr>
      </p:pic>
      <p:pic>
        <p:nvPicPr>
          <p:cNvPr id="5" name="Tijdelijke aanduiding voor inhoud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2910" y="306776"/>
            <a:ext cx="3005588" cy="2767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571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Damiaanplein parking</a:t>
            </a:r>
            <a:endParaRPr lang="nl-NL" dirty="0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6452" y="1560449"/>
            <a:ext cx="6926423" cy="4351338"/>
          </a:xfrm>
        </p:spPr>
      </p:pic>
      <p:pic>
        <p:nvPicPr>
          <p:cNvPr id="5" name="Tijdelijke aanduiding voor inhoud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982" y="3598940"/>
            <a:ext cx="3005588" cy="2767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138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I</a:t>
            </a:r>
            <a:r>
              <a:rPr lang="nl-NL" dirty="0" smtClean="0"/>
              <a:t>ngang schoolpoort fietsrekken Damiaanplein</a:t>
            </a:r>
            <a:endParaRPr lang="nl-NL" dirty="0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9228" y="1459865"/>
            <a:ext cx="7033480" cy="4351338"/>
          </a:xfrm>
        </p:spPr>
      </p:pic>
      <p:pic>
        <p:nvPicPr>
          <p:cNvPr id="5" name="Tijdelijke aanduiding voor inhoud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430" y="3522638"/>
            <a:ext cx="3005588" cy="2767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331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I</a:t>
            </a:r>
            <a:r>
              <a:rPr lang="nl-NL" dirty="0" smtClean="0"/>
              <a:t>ngang schoolpoort Damiaanplein</a:t>
            </a:r>
            <a:endParaRPr lang="nl-NL" dirty="0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566" y="2301113"/>
            <a:ext cx="7901284" cy="4351338"/>
          </a:xfrm>
        </p:spPr>
      </p:pic>
      <p:pic>
        <p:nvPicPr>
          <p:cNvPr id="5" name="Tijdelijke aanduiding voor inhoud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1372" y="3678086"/>
            <a:ext cx="3005588" cy="2767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207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Fietsrek Damiaanplein</a:t>
            </a:r>
            <a:endParaRPr lang="nl-NL" dirty="0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712" y="1481328"/>
            <a:ext cx="4035432" cy="3028982"/>
          </a:xfrm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0336" y="365125"/>
            <a:ext cx="4645403" cy="3484052"/>
          </a:xfrm>
          <a:prstGeom prst="rect">
            <a:avLst/>
          </a:prstGeom>
        </p:spPr>
      </p:pic>
      <p:pic>
        <p:nvPicPr>
          <p:cNvPr id="6" name="Afbeelding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2041" y="3945636"/>
            <a:ext cx="3724656" cy="2793492"/>
          </a:xfrm>
          <a:prstGeom prst="rect">
            <a:avLst/>
          </a:prstGeom>
        </p:spPr>
      </p:pic>
      <p:pic>
        <p:nvPicPr>
          <p:cNvPr id="7" name="Tijdelijke aanduiding voor inhoud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917" y="4510310"/>
            <a:ext cx="2472444" cy="2276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917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Inkompoort en infopaneel lagere school Damiaanplein ingang</a:t>
            </a:r>
            <a:endParaRPr lang="nl-NL" dirty="0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4908" y="2075681"/>
            <a:ext cx="5801784" cy="4351338"/>
          </a:xfrm>
        </p:spPr>
      </p:pic>
      <p:pic>
        <p:nvPicPr>
          <p:cNvPr id="5" name="Tijdelijke aanduiding voor inhoud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3414" y="1690688"/>
            <a:ext cx="3005588" cy="2767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565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02920" y="438912"/>
            <a:ext cx="5833872" cy="2008505"/>
          </a:xfrm>
        </p:spPr>
        <p:txBody>
          <a:bodyPr>
            <a:normAutofit fontScale="90000"/>
          </a:bodyPr>
          <a:lstStyle/>
          <a:p>
            <a:r>
              <a:rPr lang="nl-BE" dirty="0"/>
              <a:t>G</a:t>
            </a:r>
            <a:r>
              <a:rPr lang="nl-BE" dirty="0" smtClean="0"/>
              <a:t>ebouw </a:t>
            </a:r>
            <a:br>
              <a:rPr lang="nl-BE" dirty="0" smtClean="0"/>
            </a:br>
            <a:r>
              <a:rPr lang="nl-BE" dirty="0" smtClean="0"/>
              <a:t>Directie </a:t>
            </a:r>
            <a:br>
              <a:rPr lang="nl-BE" dirty="0" smtClean="0"/>
            </a:br>
            <a:r>
              <a:rPr lang="nl-BE" dirty="0" smtClean="0"/>
              <a:t>Computerklas </a:t>
            </a:r>
            <a:br>
              <a:rPr lang="nl-BE" dirty="0" smtClean="0"/>
            </a:br>
            <a:r>
              <a:rPr lang="nl-BE" dirty="0" smtClean="0"/>
              <a:t>Boterhammenrefter studie  </a:t>
            </a:r>
            <a:endParaRPr lang="nl-NL" dirty="0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7568" y="2642615"/>
            <a:ext cx="6527080" cy="3918395"/>
          </a:xfrm>
        </p:spPr>
      </p:pic>
      <p:pic>
        <p:nvPicPr>
          <p:cNvPr id="5" name="Tijdelijke aanduiding voor inhoud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070" y="3540926"/>
            <a:ext cx="3005588" cy="2767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920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</a:t>
            </a:r>
            <a:r>
              <a:rPr lang="nl-NL" dirty="0" smtClean="0"/>
              <a:t>oiletten jongens </a:t>
            </a:r>
            <a:endParaRPr lang="nl-NL" dirty="0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2301113"/>
            <a:ext cx="5801784" cy="4351338"/>
          </a:xfrm>
        </p:spPr>
      </p:pic>
      <p:pic>
        <p:nvPicPr>
          <p:cNvPr id="5" name="Tijdelijke aanduiding voor inhoud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3454" y="306776"/>
            <a:ext cx="3005588" cy="2767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0814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72440" y="436784"/>
            <a:ext cx="5827776" cy="2259203"/>
          </a:xfrm>
        </p:spPr>
        <p:txBody>
          <a:bodyPr>
            <a:normAutofit fontScale="90000"/>
          </a:bodyPr>
          <a:lstStyle/>
          <a:p>
            <a:r>
              <a:rPr lang="nl-BE" dirty="0" smtClean="0"/>
              <a:t>Inkom </a:t>
            </a:r>
            <a:r>
              <a:rPr lang="nl-BE" dirty="0"/>
              <a:t>gebouw</a:t>
            </a:r>
            <a:br>
              <a:rPr lang="nl-BE" dirty="0"/>
            </a:br>
            <a:r>
              <a:rPr lang="nl-BE" dirty="0"/>
              <a:t>Directie </a:t>
            </a:r>
            <a:br>
              <a:rPr lang="nl-BE" dirty="0"/>
            </a:br>
            <a:r>
              <a:rPr lang="nl-BE" dirty="0"/>
              <a:t>Computerklas </a:t>
            </a:r>
            <a:br>
              <a:rPr lang="nl-BE" dirty="0"/>
            </a:br>
            <a:r>
              <a:rPr lang="nl-BE" dirty="0"/>
              <a:t>Boterhammenrefter studie</a:t>
            </a:r>
            <a:endParaRPr lang="nl-NL" dirty="0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5976" y="2695987"/>
            <a:ext cx="5348436" cy="4011327"/>
          </a:xfrm>
        </p:spPr>
      </p:pic>
      <p:pic>
        <p:nvPicPr>
          <p:cNvPr id="5" name="Tijdelijke aanduiding voor inhoud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2846" y="3614078"/>
            <a:ext cx="3005588" cy="2767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579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T</a:t>
            </a:r>
            <a:r>
              <a:rPr lang="nl-BE" dirty="0" smtClean="0"/>
              <a:t>rappenhal gebouw directie – computerklas - boterhammenrefter - studie</a:t>
            </a:r>
            <a:endParaRPr lang="nl-NL" dirty="0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216" y="2227961"/>
            <a:ext cx="5801784" cy="4351338"/>
          </a:xfrm>
        </p:spPr>
      </p:pic>
      <p:pic>
        <p:nvPicPr>
          <p:cNvPr id="5" name="Tijdelijke aanduiding voor inhoud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046" y="2227961"/>
            <a:ext cx="3005588" cy="2767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87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I</a:t>
            </a:r>
            <a:r>
              <a:rPr lang="nl-BE" dirty="0" smtClean="0"/>
              <a:t>nfopaneel gebouw - directie - computerklas boterhammenrefter - studie</a:t>
            </a:r>
            <a:endParaRPr lang="nl-NL" dirty="0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6010" y="1825625"/>
            <a:ext cx="4799979" cy="4351338"/>
          </a:xfrm>
        </p:spPr>
      </p:pic>
      <p:pic>
        <p:nvPicPr>
          <p:cNvPr id="5" name="Tijdelijke aanduiding voor inhoud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34" y="3239174"/>
            <a:ext cx="3005588" cy="2767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939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Gang directie - computerklas - studie</a:t>
            </a:r>
            <a:endParaRPr lang="nl-NL" dirty="0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660" y="2136521"/>
            <a:ext cx="5801784" cy="4351338"/>
          </a:xfrm>
        </p:spPr>
      </p:pic>
      <p:pic>
        <p:nvPicPr>
          <p:cNvPr id="5" name="Tijdelijke aanduiding voor inhoud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2750" y="2136521"/>
            <a:ext cx="3005588" cy="2767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963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Directie bureau</a:t>
            </a:r>
            <a:endParaRPr lang="nl-NL" dirty="0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220" y="2246249"/>
            <a:ext cx="5801784" cy="4351338"/>
          </a:xfrm>
        </p:spPr>
      </p:pic>
      <p:pic>
        <p:nvPicPr>
          <p:cNvPr id="5" name="Tijdelijke aanduiding voor inhoud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1430" y="669710"/>
            <a:ext cx="3005588" cy="2767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544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Brievenbus bureau directie</a:t>
            </a:r>
            <a:br>
              <a:rPr lang="nl-BE" dirty="0" smtClean="0"/>
            </a:br>
            <a:endParaRPr lang="nl-NL" dirty="0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844" y="2026793"/>
            <a:ext cx="5801784" cy="4351338"/>
          </a:xfrm>
        </p:spPr>
      </p:pic>
      <p:pic>
        <p:nvPicPr>
          <p:cNvPr id="5" name="Tijdelijke aanduiding voor inhoud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4230" y="1602398"/>
            <a:ext cx="3005588" cy="2767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88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Deur studie boterhammenrefter</a:t>
            </a:r>
            <a:endParaRPr lang="nl-NL" dirty="0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954" y="1690688"/>
            <a:ext cx="4529583" cy="3397187"/>
          </a:xfrm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9860" y="2066355"/>
            <a:ext cx="5803895" cy="4352921"/>
          </a:xfrm>
          <a:prstGeom prst="rect">
            <a:avLst/>
          </a:prstGeom>
        </p:spPr>
      </p:pic>
      <p:pic>
        <p:nvPicPr>
          <p:cNvPr id="6" name="Tijdelijke aanduiding voor inhoud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7866" y="4622141"/>
            <a:ext cx="2441994" cy="2248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701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Computerklas </a:t>
            </a:r>
            <a:endParaRPr lang="nl-NL" dirty="0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8497" y="1383062"/>
            <a:ext cx="4035552" cy="2950464"/>
          </a:xfrm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4346" y="215328"/>
            <a:ext cx="4035902" cy="2950720"/>
          </a:xfrm>
          <a:prstGeom prst="rect">
            <a:avLst/>
          </a:prstGeom>
        </p:spPr>
      </p:pic>
      <p:pic>
        <p:nvPicPr>
          <p:cNvPr id="6" name="Afbeelding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41336" y="3551620"/>
            <a:ext cx="3835483" cy="2876612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836" y="4418588"/>
            <a:ext cx="3252550" cy="2439412"/>
          </a:xfrm>
          <a:prstGeom prst="rect">
            <a:avLst/>
          </a:prstGeom>
        </p:spPr>
      </p:pic>
      <p:pic>
        <p:nvPicPr>
          <p:cNvPr id="8" name="Tijdelijke aanduiding voor inhoud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3820" y="4418588"/>
            <a:ext cx="2471782" cy="2276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698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Studie - Opvang</a:t>
            </a:r>
            <a:endParaRPr lang="nl-NL" dirty="0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5096" y="1514126"/>
            <a:ext cx="3517392" cy="2779776"/>
          </a:xfrm>
        </p:spPr>
      </p:pic>
      <p:pic>
        <p:nvPicPr>
          <p:cNvPr id="5" name="Tijdelijke aanduiding voor inhoud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8854" y="3476918"/>
            <a:ext cx="3005588" cy="2767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794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Bak brooddozen</a:t>
            </a:r>
            <a:endParaRPr lang="nl-NL" dirty="0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1128" y="864902"/>
            <a:ext cx="3852672" cy="2889504"/>
          </a:xfrm>
        </p:spPr>
      </p:pic>
      <p:pic>
        <p:nvPicPr>
          <p:cNvPr id="5" name="Tijdelijke aanduiding voor inhoud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5766" y="3257462"/>
            <a:ext cx="3005588" cy="2767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953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T</a:t>
            </a:r>
            <a:r>
              <a:rPr lang="nl-BE" dirty="0" smtClean="0"/>
              <a:t>rap bij koertje</a:t>
            </a:r>
            <a:endParaRPr lang="nl-NL" dirty="0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3676" y="1414145"/>
            <a:ext cx="5801784" cy="4351338"/>
          </a:xfrm>
        </p:spPr>
      </p:pic>
      <p:pic>
        <p:nvPicPr>
          <p:cNvPr id="5" name="Tijdelijke aanduiding voor inhoud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414" y="3409139"/>
            <a:ext cx="3005588" cy="2767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480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Buitentrap aan koertje</a:t>
            </a:r>
            <a:endParaRPr lang="nl-NL" dirty="0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016" y="1578737"/>
            <a:ext cx="5801784" cy="4351338"/>
          </a:xfrm>
        </p:spPr>
      </p:pic>
      <p:pic>
        <p:nvPicPr>
          <p:cNvPr id="5" name="Tijdelijke aanduiding voor inhoud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582" y="3409139"/>
            <a:ext cx="3005588" cy="2767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283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 </a:t>
            </a:r>
            <a:r>
              <a:rPr lang="nl-BE" dirty="0" smtClean="0"/>
              <a:t>Speeltuig en middagsport</a:t>
            </a:r>
            <a:endParaRPr lang="nl-NL" dirty="0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42" y="1458255"/>
            <a:ext cx="4251237" cy="3187161"/>
          </a:xfrm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1643" y="156026"/>
            <a:ext cx="3841451" cy="2303710"/>
          </a:xfrm>
          <a:prstGeom prst="rect">
            <a:avLst/>
          </a:prstGeom>
        </p:spPr>
      </p:pic>
      <p:pic>
        <p:nvPicPr>
          <p:cNvPr id="6" name="Afbeelding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5679" y="2543225"/>
            <a:ext cx="3717415" cy="2788061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18752" y="4370832"/>
            <a:ext cx="3772891" cy="2365664"/>
          </a:xfrm>
          <a:prstGeom prst="rect">
            <a:avLst/>
          </a:prstGeom>
        </p:spPr>
      </p:pic>
      <p:pic>
        <p:nvPicPr>
          <p:cNvPr id="8" name="Tijdelijke aanduiding voor inhoud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8875" y="1690688"/>
            <a:ext cx="2233474" cy="2056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936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Schooltuintjes</a:t>
            </a:r>
            <a:endParaRPr lang="nl-BE" dirty="0"/>
          </a:p>
        </p:txBody>
      </p:sp>
      <p:pic>
        <p:nvPicPr>
          <p:cNvPr id="8" name="Tijdelijke aanduiding voor inhoud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4532" y="365125"/>
            <a:ext cx="3639567" cy="2729675"/>
          </a:xfrm>
        </p:spPr>
      </p:pic>
      <p:pic>
        <p:nvPicPr>
          <p:cNvPr id="9" name="Afbeelding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1417320"/>
            <a:ext cx="5657088" cy="4242816"/>
          </a:xfrm>
          <a:prstGeom prst="rect">
            <a:avLst/>
          </a:prstGeom>
        </p:spPr>
      </p:pic>
      <p:pic>
        <p:nvPicPr>
          <p:cNvPr id="10" name="Afbeelding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5184" y="3310128"/>
            <a:ext cx="4511040" cy="3383280"/>
          </a:xfrm>
          <a:prstGeom prst="rect">
            <a:avLst/>
          </a:prstGeom>
        </p:spPr>
      </p:pic>
      <p:pic>
        <p:nvPicPr>
          <p:cNvPr id="11" name="Tijdelijke aanduiding voor inhoud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4532" y="4760506"/>
            <a:ext cx="2332769" cy="2148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069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Het forum en de hutjes</a:t>
            </a:r>
            <a:endParaRPr lang="nl-BE" dirty="0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56" y="2145665"/>
            <a:ext cx="5801784" cy="4351338"/>
          </a:xfrm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6684" y="3163824"/>
            <a:ext cx="4896612" cy="3264408"/>
          </a:xfrm>
          <a:prstGeom prst="rect">
            <a:avLst/>
          </a:prstGeom>
        </p:spPr>
      </p:pic>
      <p:pic>
        <p:nvPicPr>
          <p:cNvPr id="6" name="Tijdelijke aanduiding voor inhoud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830" y="3729179"/>
            <a:ext cx="3005588" cy="2767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682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M</a:t>
            </a:r>
            <a:r>
              <a:rPr lang="nl-NL" dirty="0" smtClean="0"/>
              <a:t>eisjestoilet pictogram</a:t>
            </a:r>
            <a:endParaRPr lang="nl-NL" dirty="0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516" y="1825625"/>
            <a:ext cx="5801784" cy="4351338"/>
          </a:xfrm>
        </p:spPr>
      </p:pic>
      <p:pic>
        <p:nvPicPr>
          <p:cNvPr id="5" name="Tijdelijke aanduiding voor inhoud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520" y="3193454"/>
            <a:ext cx="3005588" cy="2767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396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M</a:t>
            </a:r>
            <a:r>
              <a:rPr lang="nl-NL" dirty="0" smtClean="0"/>
              <a:t>eisjestoilet</a:t>
            </a:r>
            <a:endParaRPr lang="nl-NL" dirty="0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8852" y="810641"/>
            <a:ext cx="5801784" cy="4351338"/>
          </a:xfrm>
        </p:spPr>
      </p:pic>
      <p:pic>
        <p:nvPicPr>
          <p:cNvPr id="5" name="Tijdelijke aanduiding voor inhoud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778067"/>
            <a:ext cx="3005588" cy="2767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222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Deur </a:t>
            </a:r>
            <a:r>
              <a:rPr lang="nl-BE" dirty="0" smtClean="0"/>
              <a:t>naar parking</a:t>
            </a:r>
            <a:endParaRPr lang="nl-NL" dirty="0"/>
          </a:p>
        </p:txBody>
      </p:sp>
      <p:pic>
        <p:nvPicPr>
          <p:cNvPr id="5" name="Tijdelijke aanduiding voor inhoud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5700" y="956945"/>
            <a:ext cx="5801784" cy="4351338"/>
          </a:xfrm>
        </p:spPr>
      </p:pic>
      <p:pic>
        <p:nvPicPr>
          <p:cNvPr id="6" name="Tijdelijke aanduiding voor inhoud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334" y="3668942"/>
            <a:ext cx="3005588" cy="2767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3199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P</a:t>
            </a:r>
            <a:r>
              <a:rPr lang="nl-BE" dirty="0" smtClean="0"/>
              <a:t>arkingbeeld aan deur meisjestoilet speelplaats</a:t>
            </a:r>
            <a:endParaRPr lang="nl-NL" dirty="0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612" y="2319401"/>
            <a:ext cx="5801784" cy="4351338"/>
          </a:xfrm>
        </p:spPr>
      </p:pic>
      <p:pic>
        <p:nvPicPr>
          <p:cNvPr id="5" name="Tijdelijke aanduiding voor inhoud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3918" y="1830998"/>
            <a:ext cx="3005588" cy="2767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706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Gang </a:t>
            </a:r>
            <a:r>
              <a:rPr lang="nl-BE" dirty="0"/>
              <a:t>naast meisjestoilet</a:t>
            </a:r>
            <a:endParaRPr lang="nl-NL" dirty="0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9748" y="2337689"/>
            <a:ext cx="5801784" cy="4351338"/>
          </a:xfrm>
        </p:spPr>
      </p:pic>
      <p:pic>
        <p:nvPicPr>
          <p:cNvPr id="5" name="Tijdelijke aanduiding voor inhoud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8552" y="1876718"/>
            <a:ext cx="3005588" cy="2767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282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I</a:t>
            </a:r>
            <a:r>
              <a:rPr lang="nl-NL" dirty="0" smtClean="0"/>
              <a:t>nkomdeuren speelplaats =&gt;</a:t>
            </a:r>
            <a:br>
              <a:rPr lang="nl-NL" dirty="0" smtClean="0"/>
            </a:br>
            <a:r>
              <a:rPr lang="nl-NL" dirty="0" smtClean="0"/>
              <a:t> deur naar feestzaal</a:t>
            </a:r>
            <a:endParaRPr lang="nl-NL" dirty="0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908" y="1807337"/>
            <a:ext cx="5801784" cy="4351338"/>
          </a:xfrm>
        </p:spPr>
      </p:pic>
      <p:pic>
        <p:nvPicPr>
          <p:cNvPr id="3" name="Afbeelding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1757" y="2218120"/>
            <a:ext cx="4991691" cy="3743768"/>
          </a:xfrm>
          <a:prstGeom prst="rect">
            <a:avLst/>
          </a:prstGeom>
        </p:spPr>
      </p:pic>
      <p:pic>
        <p:nvPicPr>
          <p:cNvPr id="5" name="Tijdelijke aanduiding voor inhoud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3640" y="4417162"/>
            <a:ext cx="2650513" cy="2440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491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Feestzaal </a:t>
            </a:r>
            <a:endParaRPr lang="nl-NL" dirty="0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32" y="2122199"/>
            <a:ext cx="5801784" cy="4351338"/>
          </a:xfrm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2800" y="758952"/>
            <a:ext cx="4718555" cy="3538916"/>
          </a:xfrm>
          <a:prstGeom prst="rect">
            <a:avLst/>
          </a:prstGeom>
        </p:spPr>
      </p:pic>
      <p:pic>
        <p:nvPicPr>
          <p:cNvPr id="6" name="Tijdelijke aanduiding voor inhoud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0686" y="4217582"/>
            <a:ext cx="3005588" cy="2767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099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I</a:t>
            </a:r>
            <a:r>
              <a:rPr lang="nl-NL" dirty="0" smtClean="0"/>
              <a:t>nkomdeuren speelplaats</a:t>
            </a:r>
            <a:endParaRPr lang="nl-NL" dirty="0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300" y="2374265"/>
            <a:ext cx="5801784" cy="4351338"/>
          </a:xfrm>
        </p:spPr>
      </p:pic>
      <p:pic>
        <p:nvPicPr>
          <p:cNvPr id="5" name="Tijdelijke aanduiding voor inhoud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6836" y="2211896"/>
            <a:ext cx="3005588" cy="2767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520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Gang naar warme refter en klassen</a:t>
            </a:r>
            <a:endParaRPr lang="nl-NL" dirty="0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500" y="1572767"/>
            <a:ext cx="5017263" cy="3762947"/>
          </a:xfrm>
        </p:spPr>
      </p:pic>
      <p:pic>
        <p:nvPicPr>
          <p:cNvPr id="6" name="Afbeelding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9880" y="1997966"/>
            <a:ext cx="4450331" cy="3337748"/>
          </a:xfrm>
          <a:prstGeom prst="rect">
            <a:avLst/>
          </a:prstGeom>
        </p:spPr>
      </p:pic>
      <p:pic>
        <p:nvPicPr>
          <p:cNvPr id="5" name="Tijdelijke aanduiding voor inhoud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3478" y="4181006"/>
            <a:ext cx="3005588" cy="2767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046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Warme refter</a:t>
            </a:r>
            <a:endParaRPr lang="nl-NL" dirty="0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696" y="1690688"/>
            <a:ext cx="4840224" cy="3633216"/>
          </a:xfrm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7560" y="1178624"/>
            <a:ext cx="5183120" cy="3887340"/>
          </a:xfrm>
          <a:prstGeom prst="rect">
            <a:avLst/>
          </a:prstGeom>
        </p:spPr>
      </p:pic>
      <p:pic>
        <p:nvPicPr>
          <p:cNvPr id="6" name="Tijdelijke aanduiding voor inhoud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5584" y="4800471"/>
            <a:ext cx="2343361" cy="2157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284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I</a:t>
            </a:r>
            <a:r>
              <a:rPr lang="nl-NL" dirty="0" smtClean="0"/>
              <a:t>nkomdeuren speelplaats</a:t>
            </a:r>
            <a:endParaRPr lang="nl-NL" dirty="0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6788" y="2045081"/>
            <a:ext cx="5801784" cy="4351338"/>
          </a:xfrm>
        </p:spPr>
      </p:pic>
      <p:pic>
        <p:nvPicPr>
          <p:cNvPr id="5" name="Tijdelijke aanduiding voor inhoud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814" y="1547534"/>
            <a:ext cx="3005588" cy="2767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261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Gang naar klassen</a:t>
            </a:r>
            <a:endParaRPr lang="nl-NL" dirty="0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56" y="1408175"/>
            <a:ext cx="5017263" cy="3762947"/>
          </a:xfrm>
        </p:spPr>
      </p:pic>
      <p:pic>
        <p:nvPicPr>
          <p:cNvPr id="6" name="Afbeelding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8785" y="365125"/>
            <a:ext cx="4450331" cy="3337748"/>
          </a:xfrm>
          <a:prstGeom prst="rect">
            <a:avLst/>
          </a:prstGeom>
        </p:spPr>
      </p:pic>
      <p:pic>
        <p:nvPicPr>
          <p:cNvPr id="5" name="Tijdelijke aanduiding voor inhoud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2521" y="4016414"/>
            <a:ext cx="3005588" cy="2767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460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Gang naar  1-2, 3 , 4, 5</a:t>
            </a:r>
            <a:r>
              <a:rPr lang="nl-BE" dirty="0"/>
              <a:t>, zorgklas, project X, </a:t>
            </a:r>
            <a:r>
              <a:rPr lang="nl-BE" dirty="0" smtClean="0"/>
              <a:t>leraarskamer, Taalklas</a:t>
            </a:r>
            <a:endParaRPr lang="nl-NL" dirty="0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6748" y="1953641"/>
            <a:ext cx="5801784" cy="4351338"/>
          </a:xfrm>
        </p:spPr>
      </p:pic>
      <p:pic>
        <p:nvPicPr>
          <p:cNvPr id="5" name="Tijdelijke aanduiding voor inhoud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286" y="2352206"/>
            <a:ext cx="3005588" cy="2767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080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53568" y="119188"/>
            <a:ext cx="10515600" cy="1325563"/>
          </a:xfrm>
        </p:spPr>
        <p:txBody>
          <a:bodyPr/>
          <a:lstStyle/>
          <a:p>
            <a:r>
              <a:rPr lang="nl-BE" dirty="0" smtClean="0"/>
              <a:t>Deur </a:t>
            </a:r>
            <a:r>
              <a:rPr lang="nl-BE" dirty="0" smtClean="0"/>
              <a:t>leraarskamer en Taalklas</a:t>
            </a:r>
            <a:endParaRPr lang="nl-NL" dirty="0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4848" y="1508759"/>
            <a:ext cx="5209031" cy="4058729"/>
          </a:xfrm>
        </p:spPr>
      </p:pic>
      <p:pic>
        <p:nvPicPr>
          <p:cNvPr id="5" name="Tijdelijke aanduiding voor inhoud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398" y="1435289"/>
            <a:ext cx="3925826" cy="2944369"/>
          </a:xfrm>
          <a:prstGeom prst="rect">
            <a:avLst/>
          </a:prstGeom>
        </p:spPr>
      </p:pic>
      <p:pic>
        <p:nvPicPr>
          <p:cNvPr id="3" name="Afbeelding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9563" y="3538123"/>
            <a:ext cx="4133339" cy="3100004"/>
          </a:xfrm>
          <a:prstGeom prst="rect">
            <a:avLst/>
          </a:prstGeom>
        </p:spPr>
      </p:pic>
      <p:pic>
        <p:nvPicPr>
          <p:cNvPr id="6" name="Tijdelijke aanduiding voor inhoud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7132" y="1504190"/>
            <a:ext cx="2144109" cy="1974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057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Deur grote turnzaal</a:t>
            </a:r>
            <a:endParaRPr lang="nl-NL" dirty="0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216" y="1386713"/>
            <a:ext cx="5502825" cy="4127119"/>
          </a:xfrm>
        </p:spPr>
      </p:pic>
      <p:pic>
        <p:nvPicPr>
          <p:cNvPr id="3" name="Afbeelding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4467" y="365125"/>
            <a:ext cx="4828495" cy="3625179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0427" y="4382221"/>
            <a:ext cx="3017629" cy="2263221"/>
          </a:xfrm>
          <a:prstGeom prst="rect">
            <a:avLst/>
          </a:prstGeom>
        </p:spPr>
      </p:pic>
      <p:pic>
        <p:nvPicPr>
          <p:cNvPr id="6" name="Tijdelijke aanduiding voor inhoud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0990" y="4129919"/>
            <a:ext cx="3005588" cy="2767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91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I</a:t>
            </a:r>
            <a:r>
              <a:rPr lang="nl-NL" dirty="0" smtClean="0"/>
              <a:t>nkomdeuren speelplaats</a:t>
            </a:r>
            <a:endParaRPr lang="nl-NL" dirty="0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084" y="2163953"/>
            <a:ext cx="5801784" cy="4351338"/>
          </a:xfrm>
        </p:spPr>
      </p:pic>
      <p:pic>
        <p:nvPicPr>
          <p:cNvPr id="5" name="Tijdelijke aanduiding voor inhoud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9406" y="578270"/>
            <a:ext cx="3005588" cy="2767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498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S</a:t>
            </a:r>
            <a:r>
              <a:rPr lang="nl-NL" dirty="0" smtClean="0"/>
              <a:t>peelplaats secundair</a:t>
            </a:r>
            <a:endParaRPr lang="nl-NL" dirty="0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6184" y="1690688"/>
            <a:ext cx="6330696" cy="4748022"/>
          </a:xfrm>
        </p:spPr>
      </p:pic>
      <p:pic>
        <p:nvPicPr>
          <p:cNvPr id="5" name="Tijdelijke aanduiding voor inhoud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2038" y="3897542"/>
            <a:ext cx="3005588" cy="2767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266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Gang naar expressielokaal</a:t>
            </a:r>
            <a:endParaRPr lang="nl-NL" dirty="0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825625"/>
            <a:ext cx="5801784" cy="4351338"/>
          </a:xfrm>
        </p:spPr>
      </p:pic>
      <p:pic>
        <p:nvPicPr>
          <p:cNvPr id="5" name="Tijdelijke aanduiding voor inhoud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4734" y="4171862"/>
            <a:ext cx="3005588" cy="2767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5480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</a:t>
            </a:r>
            <a:r>
              <a:rPr lang="nl-NL" dirty="0" smtClean="0"/>
              <a:t>rap naar expressielokaal </a:t>
            </a:r>
            <a:endParaRPr lang="nl-NL" dirty="0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0796" y="1990217"/>
            <a:ext cx="5801784" cy="4351338"/>
          </a:xfrm>
        </p:spPr>
      </p:pic>
      <p:pic>
        <p:nvPicPr>
          <p:cNvPr id="3" name="Afbeelding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819" y="1990217"/>
            <a:ext cx="3974937" cy="2987299"/>
          </a:xfrm>
          <a:prstGeom prst="rect">
            <a:avLst/>
          </a:prstGeom>
        </p:spPr>
      </p:pic>
      <p:pic>
        <p:nvPicPr>
          <p:cNvPr id="5" name="Tijdelijke aanduiding voor inhoud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6038" y="4165886"/>
            <a:ext cx="3005588" cy="2767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008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05316" y="92123"/>
            <a:ext cx="10515600" cy="1325563"/>
          </a:xfrm>
        </p:spPr>
        <p:txBody>
          <a:bodyPr/>
          <a:lstStyle/>
          <a:p>
            <a:r>
              <a:rPr lang="nl-BE" dirty="0" smtClean="0"/>
              <a:t>Gang, trap en deur expressielokaal</a:t>
            </a:r>
            <a:endParaRPr lang="nl-NL" dirty="0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344" y="4017839"/>
            <a:ext cx="3652771" cy="2739578"/>
          </a:xfrm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7115" y="1064774"/>
            <a:ext cx="3693579" cy="2770184"/>
          </a:xfrm>
          <a:prstGeom prst="rect">
            <a:avLst/>
          </a:prstGeom>
        </p:spPr>
      </p:pic>
      <p:pic>
        <p:nvPicPr>
          <p:cNvPr id="6" name="Afbeelding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44893" y="3580503"/>
            <a:ext cx="3791712" cy="2843784"/>
          </a:xfrm>
          <a:prstGeom prst="rect">
            <a:avLst/>
          </a:prstGeom>
        </p:spPr>
      </p:pic>
      <p:pic>
        <p:nvPicPr>
          <p:cNvPr id="3" name="Afbeelding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0953" y="1163231"/>
            <a:ext cx="3562303" cy="2671727"/>
          </a:xfrm>
          <a:prstGeom prst="rect">
            <a:avLst/>
          </a:prstGeom>
        </p:spPr>
      </p:pic>
      <p:pic>
        <p:nvPicPr>
          <p:cNvPr id="7" name="Tijdelijke aanduiding voor inhoud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1065" y="4126061"/>
            <a:ext cx="2739878" cy="2523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381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S</a:t>
            </a:r>
            <a:r>
              <a:rPr lang="nl-NL" dirty="0" smtClean="0"/>
              <a:t>peelplaats secundair</a:t>
            </a:r>
            <a:endParaRPr lang="nl-NL" dirty="0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140" y="1971929"/>
            <a:ext cx="5801784" cy="4351338"/>
          </a:xfrm>
        </p:spPr>
      </p:pic>
      <p:pic>
        <p:nvPicPr>
          <p:cNvPr id="5" name="Tijdelijke aanduiding voor inhoud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4090176"/>
            <a:ext cx="3005588" cy="2767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471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Trap en deur naar kapel</a:t>
            </a:r>
            <a:endParaRPr lang="nl-NL" dirty="0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035" y="3437192"/>
            <a:ext cx="4280661" cy="3210496"/>
          </a:xfrm>
        </p:spPr>
      </p:pic>
      <p:pic>
        <p:nvPicPr>
          <p:cNvPr id="6" name="Afbeelding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8304" y="4062454"/>
            <a:ext cx="3493259" cy="2619944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4372" y="2569139"/>
            <a:ext cx="3605256" cy="2703942"/>
          </a:xfrm>
          <a:prstGeom prst="rect">
            <a:avLst/>
          </a:prstGeom>
        </p:spPr>
      </p:pic>
      <p:pic>
        <p:nvPicPr>
          <p:cNvPr id="8" name="Tijdelijke aanduiding voor inhoud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010" y="1525374"/>
            <a:ext cx="2054743" cy="1892198"/>
          </a:xfrm>
          <a:prstGeom prst="rect">
            <a:avLst/>
          </a:prstGeom>
        </p:spPr>
      </p:pic>
      <p:pic>
        <p:nvPicPr>
          <p:cNvPr id="3" name="Afbeelding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4192" y="365125"/>
            <a:ext cx="3474845" cy="2590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315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Deur kleine turnzaal</a:t>
            </a:r>
            <a:endParaRPr lang="nl-NL" dirty="0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824" y="2615183"/>
            <a:ext cx="5175759" cy="3881819"/>
          </a:xfrm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7651" y="2691397"/>
            <a:ext cx="5353808" cy="4015356"/>
          </a:xfrm>
          <a:prstGeom prst="rect">
            <a:avLst/>
          </a:prstGeom>
        </p:spPr>
      </p:pic>
      <p:pic>
        <p:nvPicPr>
          <p:cNvPr id="6" name="Tijdelijke aanduiding voor inhoud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1926" y="114916"/>
            <a:ext cx="2797808" cy="2576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750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S</a:t>
            </a:r>
            <a:r>
              <a:rPr lang="nl-NL" dirty="0" smtClean="0"/>
              <a:t>peelplaats middelbaar</a:t>
            </a:r>
            <a:endParaRPr lang="nl-NL" dirty="0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825625"/>
            <a:ext cx="5801784" cy="4351338"/>
          </a:xfrm>
        </p:spPr>
      </p:pic>
      <p:pic>
        <p:nvPicPr>
          <p:cNvPr id="5" name="Tijdelijke aanduiding voor inhoud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3710" y="4001294"/>
            <a:ext cx="3005588" cy="2767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660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S</a:t>
            </a:r>
            <a:r>
              <a:rPr lang="nl-BE" dirty="0" smtClean="0"/>
              <a:t>peelplaats uitgang ingang Oude Markt</a:t>
            </a:r>
            <a:endParaRPr lang="nl-NL" dirty="0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825625"/>
            <a:ext cx="5801784" cy="4351338"/>
          </a:xfrm>
        </p:spPr>
      </p:pic>
      <p:pic>
        <p:nvPicPr>
          <p:cNvPr id="5" name="Tijdelijke aanduiding voor inhoud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3206" y="4181006"/>
            <a:ext cx="3005588" cy="2767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04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Standbeeld stichter </a:t>
            </a:r>
            <a:r>
              <a:rPr lang="nl-BE" dirty="0" err="1" smtClean="0"/>
              <a:t>Jozefieten</a:t>
            </a:r>
            <a:r>
              <a:rPr lang="nl-BE" dirty="0" smtClean="0"/>
              <a:t> Van </a:t>
            </a:r>
            <a:r>
              <a:rPr lang="nl-BE" dirty="0" err="1" smtClean="0"/>
              <a:t>Crombrughe</a:t>
            </a:r>
            <a:endParaRPr lang="nl-NL" dirty="0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7292" y="1825625"/>
            <a:ext cx="5801784" cy="4351338"/>
          </a:xfrm>
        </p:spPr>
      </p:pic>
      <p:pic>
        <p:nvPicPr>
          <p:cNvPr id="5" name="Tijdelijke aanduiding voor inhoud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326" y="3409139"/>
            <a:ext cx="3005588" cy="2767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5986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O</a:t>
            </a:r>
            <a:r>
              <a:rPr lang="nl-NL" dirty="0" smtClean="0"/>
              <a:t>nthaal secundair</a:t>
            </a:r>
            <a:endParaRPr lang="nl-NL" dirty="0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016" y="1203833"/>
            <a:ext cx="5801784" cy="4351338"/>
          </a:xfrm>
        </p:spPr>
      </p:pic>
      <p:pic>
        <p:nvPicPr>
          <p:cNvPr id="5" name="Tijdelijke aanduiding voor inhoud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3078" y="3577502"/>
            <a:ext cx="3005588" cy="2767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358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V</a:t>
            </a:r>
            <a:r>
              <a:rPr lang="nl-BE" dirty="0" smtClean="0"/>
              <a:t>oorgevel inkom Oude Markt</a:t>
            </a:r>
            <a:endParaRPr lang="nl-NL" dirty="0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772" y="1469009"/>
            <a:ext cx="5801784" cy="4351338"/>
          </a:xfrm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5043" y="173101"/>
            <a:ext cx="4428661" cy="3321495"/>
          </a:xfrm>
          <a:prstGeom prst="rect">
            <a:avLst/>
          </a:prstGeom>
        </p:spPr>
      </p:pic>
      <p:pic>
        <p:nvPicPr>
          <p:cNvPr id="6" name="Afbeelding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68312" y="3686620"/>
            <a:ext cx="3932120" cy="2950388"/>
          </a:xfrm>
          <a:prstGeom prst="rect">
            <a:avLst/>
          </a:prstGeom>
        </p:spPr>
      </p:pic>
      <p:pic>
        <p:nvPicPr>
          <p:cNvPr id="7" name="Tijdelijke aanduiding voor inhoud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1212" y="4245014"/>
            <a:ext cx="3005588" cy="2767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476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</TotalTime>
  <Words>188</Words>
  <Application>Microsoft Office PowerPoint</Application>
  <PresentationFormat>Breedbeeld</PresentationFormat>
  <Paragraphs>55</Paragraphs>
  <Slides>53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53</vt:i4>
      </vt:variant>
    </vt:vector>
  </HeadingPairs>
  <TitlesOfParts>
    <vt:vector size="57" baseType="lpstr">
      <vt:lpstr>Arial</vt:lpstr>
      <vt:lpstr>Calibri</vt:lpstr>
      <vt:lpstr>Calibri Light</vt:lpstr>
      <vt:lpstr>Kantoorthema</vt:lpstr>
      <vt:lpstr> HDC Heilige-Drievuldigheidscollege Paters Jozefieten </vt:lpstr>
      <vt:lpstr> HDC Heilige-Drievuldigheidscollege Paters Jozefieten </vt:lpstr>
      <vt:lpstr>Damiaankerk en Damiaanplein</vt:lpstr>
      <vt:lpstr>Damiaanplein parking</vt:lpstr>
      <vt:lpstr>Ingang schoolpoort fietsrekken Damiaanplein</vt:lpstr>
      <vt:lpstr>Ingang schoolpoort Damiaanplein</vt:lpstr>
      <vt:lpstr>Fietsrek Damiaanplein</vt:lpstr>
      <vt:lpstr>Inkompoort en infopaneel lagere school Damiaanplein ingang</vt:lpstr>
      <vt:lpstr>Gebouw  Directie  Computerklas  Boterhammenrefter studie  </vt:lpstr>
      <vt:lpstr>Toiletten jongens </vt:lpstr>
      <vt:lpstr>Inkom gebouw Directie  Computerklas  Boterhammenrefter studie</vt:lpstr>
      <vt:lpstr>Trappenhal gebouw directie – computerklas - boterhammenrefter - studie</vt:lpstr>
      <vt:lpstr>Infopaneel gebouw - directie - computerklas boterhammenrefter - studie</vt:lpstr>
      <vt:lpstr>Gang directie - computerklas - studie</vt:lpstr>
      <vt:lpstr>Directie bureau</vt:lpstr>
      <vt:lpstr>Brievenbus bureau directie </vt:lpstr>
      <vt:lpstr>Deur studie boterhammenrefter</vt:lpstr>
      <vt:lpstr>Computerklas </vt:lpstr>
      <vt:lpstr>Studie - Opvang</vt:lpstr>
      <vt:lpstr>Bak brooddozen</vt:lpstr>
      <vt:lpstr>Trap bij koertje</vt:lpstr>
      <vt:lpstr>Buitentrap aan koertje</vt:lpstr>
      <vt:lpstr> Speeltuig en middagsport</vt:lpstr>
      <vt:lpstr>Schooltuintjes</vt:lpstr>
      <vt:lpstr>Het forum en de hutjes</vt:lpstr>
      <vt:lpstr>Meisjestoilet pictogram</vt:lpstr>
      <vt:lpstr>Meisjestoilet</vt:lpstr>
      <vt:lpstr>Deur naar parking</vt:lpstr>
      <vt:lpstr>Parkingbeeld aan deur meisjestoilet speelplaats</vt:lpstr>
      <vt:lpstr>Gang naast meisjestoilet</vt:lpstr>
      <vt:lpstr>Inkomdeuren speelplaats =&gt;  deur naar feestzaal</vt:lpstr>
      <vt:lpstr>Feestzaal </vt:lpstr>
      <vt:lpstr>Inkomdeuren speelplaats</vt:lpstr>
      <vt:lpstr>Gang naar warme refter en klassen</vt:lpstr>
      <vt:lpstr>Warme refter</vt:lpstr>
      <vt:lpstr>Inkomdeuren speelplaats</vt:lpstr>
      <vt:lpstr>Gang naar klassen</vt:lpstr>
      <vt:lpstr>Gang naar  1-2, 3 , 4, 5, zorgklas, project X, leraarskamer, Taalklas</vt:lpstr>
      <vt:lpstr>Deur leraarskamer en Taalklas</vt:lpstr>
      <vt:lpstr>Deur grote turnzaal</vt:lpstr>
      <vt:lpstr>Inkomdeuren speelplaats</vt:lpstr>
      <vt:lpstr>Speelplaats secundair</vt:lpstr>
      <vt:lpstr>Gang naar expressielokaal</vt:lpstr>
      <vt:lpstr>Trap naar expressielokaal </vt:lpstr>
      <vt:lpstr>Gang, trap en deur expressielokaal</vt:lpstr>
      <vt:lpstr>Speelplaats secundair</vt:lpstr>
      <vt:lpstr>Trap en deur naar kapel</vt:lpstr>
      <vt:lpstr>Deur kleine turnzaal</vt:lpstr>
      <vt:lpstr>Speelplaats middelbaar</vt:lpstr>
      <vt:lpstr>Speelplaats uitgang ingang Oude Markt</vt:lpstr>
      <vt:lpstr>Standbeeld stichter Jozefieten Van Crombrughe</vt:lpstr>
      <vt:lpstr>Onthaal secundair</vt:lpstr>
      <vt:lpstr>Voorgevel inkom Oude Markt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Steven Duyver</dc:creator>
  <cp:lastModifiedBy>steven duyver</cp:lastModifiedBy>
  <cp:revision>22</cp:revision>
  <dcterms:created xsi:type="dcterms:W3CDTF">2018-04-17T00:04:26Z</dcterms:created>
  <dcterms:modified xsi:type="dcterms:W3CDTF">2019-09-10T20:33:24Z</dcterms:modified>
</cp:coreProperties>
</file>