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2" r:id="rId2"/>
    <p:sldId id="402" r:id="rId3"/>
    <p:sldId id="394" r:id="rId4"/>
    <p:sldId id="413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698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7617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609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560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03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277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7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388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913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512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237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4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A364-06DF-4CDE-A7D6-68FEA6263978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0CF3-F467-4222-B973-99F39AEBD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398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576072" y="886069"/>
            <a:ext cx="11219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5400" b="1" u="sng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Woordpakket 1</a:t>
            </a:r>
            <a:endParaRPr lang="nl-BE" sz="5400" b="1" u="sng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062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BE" dirty="0" smtClean="0"/>
              <a:t>bank </a:t>
            </a:r>
            <a:br>
              <a:rPr lang="nl-BE" dirty="0" smtClean="0"/>
            </a:br>
            <a:r>
              <a:rPr lang="nl-BE" dirty="0" smtClean="0"/>
              <a:t>grond</a:t>
            </a:r>
            <a:br>
              <a:rPr lang="nl-BE" dirty="0" smtClean="0"/>
            </a:br>
            <a:r>
              <a:rPr lang="nl-BE" dirty="0" smtClean="0"/>
              <a:t>kruipt</a:t>
            </a:r>
            <a:br>
              <a:rPr lang="nl-BE" dirty="0" smtClean="0"/>
            </a:br>
            <a:r>
              <a:rPr lang="nl-BE" dirty="0" smtClean="0"/>
              <a:t>kooien</a:t>
            </a:r>
            <a:br>
              <a:rPr lang="nl-BE" dirty="0" smtClean="0"/>
            </a:br>
            <a:r>
              <a:rPr lang="nl-BE" dirty="0" smtClean="0"/>
              <a:t>ouders</a:t>
            </a:r>
            <a:br>
              <a:rPr lang="nl-BE" dirty="0" smtClean="0"/>
            </a:b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9" y="4139311"/>
            <a:ext cx="3569173" cy="2403729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510" y="635889"/>
            <a:ext cx="2381250" cy="15811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777" y="4139311"/>
            <a:ext cx="3280875" cy="240995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959" y="3971451"/>
            <a:ext cx="2638425" cy="220027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607" y="1947672"/>
            <a:ext cx="2656596" cy="198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05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5632" y="109729"/>
            <a:ext cx="10515600" cy="3739896"/>
          </a:xfrm>
        </p:spPr>
        <p:txBody>
          <a:bodyPr>
            <a:normAutofit fontScale="90000"/>
          </a:bodyPr>
          <a:lstStyle/>
          <a:p>
            <a:r>
              <a:rPr lang="nl-BE" dirty="0"/>
              <a:t>b</a:t>
            </a:r>
            <a:r>
              <a:rPr lang="nl-BE" dirty="0" smtClean="0"/>
              <a:t>lauw</a:t>
            </a:r>
            <a:br>
              <a:rPr lang="nl-BE" dirty="0" smtClean="0"/>
            </a:br>
            <a:r>
              <a:rPr lang="nl-BE" dirty="0" smtClean="0"/>
              <a:t>brandweer</a:t>
            </a:r>
            <a:br>
              <a:rPr lang="nl-BE" dirty="0" smtClean="0"/>
            </a:br>
            <a:r>
              <a:rPr lang="nl-BE" dirty="0" smtClean="0"/>
              <a:t>donker</a:t>
            </a:r>
            <a:br>
              <a:rPr lang="nl-BE" dirty="0" smtClean="0"/>
            </a:br>
            <a:r>
              <a:rPr lang="nl-BE" dirty="0" smtClean="0"/>
              <a:t>mooiste</a:t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/>
              <a:t/>
            </a:r>
            <a:br>
              <a:rPr lang="nl-BE" dirty="0"/>
            </a:b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888" y="576072"/>
            <a:ext cx="3327206" cy="2216848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149" y="3648456"/>
            <a:ext cx="4096945" cy="23035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4" y="3986784"/>
            <a:ext cx="4078224" cy="2718816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940" y="488443"/>
            <a:ext cx="3700579" cy="32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14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54931"/>
          </a:xfrm>
        </p:spPr>
        <p:txBody>
          <a:bodyPr>
            <a:normAutofit/>
          </a:bodyPr>
          <a:lstStyle/>
          <a:p>
            <a:r>
              <a:rPr lang="nl-BE" dirty="0"/>
              <a:t>s</a:t>
            </a:r>
            <a:r>
              <a:rPr lang="nl-BE" dirty="0" smtClean="0"/>
              <a:t>chreeuwt</a:t>
            </a:r>
            <a:br>
              <a:rPr lang="nl-BE" dirty="0" smtClean="0"/>
            </a:br>
            <a:r>
              <a:rPr lang="nl-BE" dirty="0" smtClean="0"/>
              <a:t>draaiden</a:t>
            </a:r>
            <a:br>
              <a:rPr lang="nl-BE" dirty="0" smtClean="0"/>
            </a:br>
            <a:r>
              <a:rPr lang="nl-BE" dirty="0" smtClean="0"/>
              <a:t>hangt</a:t>
            </a:r>
            <a:br>
              <a:rPr lang="nl-BE" dirty="0" smtClean="0"/>
            </a:br>
            <a:r>
              <a:rPr lang="nl-BE" dirty="0" smtClean="0"/>
              <a:t>lach</a:t>
            </a:r>
            <a:br>
              <a:rPr lang="nl-BE" dirty="0" smtClean="0"/>
            </a:b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111" y="1179575"/>
            <a:ext cx="3664786" cy="276796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2" y="4498848"/>
            <a:ext cx="5906287" cy="214102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236" y="3776472"/>
            <a:ext cx="4410683" cy="2941891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321" y="509969"/>
            <a:ext cx="4709598" cy="313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7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v</a:t>
            </a:r>
            <a:r>
              <a:rPr lang="nl-BE" dirty="0" smtClean="0"/>
              <a:t>liegt</a:t>
            </a:r>
            <a:br>
              <a:rPr lang="nl-BE" dirty="0" smtClean="0"/>
            </a:br>
            <a:r>
              <a:rPr lang="nl-BE" dirty="0" smtClean="0"/>
              <a:t>vrijdag</a:t>
            </a:r>
            <a:br>
              <a:rPr lang="nl-BE" dirty="0" smtClean="0"/>
            </a:br>
            <a:r>
              <a:rPr lang="nl-BE" dirty="0" smtClean="0"/>
              <a:t>ingang</a:t>
            </a:r>
            <a:br>
              <a:rPr lang="nl-BE" dirty="0" smtClean="0"/>
            </a:br>
            <a:r>
              <a:rPr lang="nl-BE" dirty="0" smtClean="0"/>
              <a:t>nieuw</a:t>
            </a:r>
            <a:br>
              <a:rPr lang="nl-BE" dirty="0" smtClean="0"/>
            </a:br>
            <a:r>
              <a:rPr lang="nl-BE" dirty="0" smtClean="0"/>
              <a:t>weide</a:t>
            </a:r>
            <a:br>
              <a:rPr lang="nl-BE" dirty="0" smtClean="0"/>
            </a:br>
            <a:r>
              <a:rPr lang="nl-BE" dirty="0" smtClean="0"/>
              <a:t>wacht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90" y="155448"/>
            <a:ext cx="4288289" cy="291693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355" y="155448"/>
            <a:ext cx="2638425" cy="39624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0" y="4117848"/>
            <a:ext cx="2510028" cy="2510028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426" y="292608"/>
            <a:ext cx="1798939" cy="1732978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14" y="3578399"/>
            <a:ext cx="3628224" cy="2410968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628" y="3038951"/>
            <a:ext cx="2326577" cy="348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542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</Words>
  <Application>Microsoft Office PowerPoint</Application>
  <PresentationFormat>Breedbeeld</PresentationFormat>
  <Paragraphs>5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blauw brandweer donker mooiste   </vt:lpstr>
      <vt:lpstr>schreeuwt draaiden hangt lach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Steven Duyver</dc:creator>
  <cp:lastModifiedBy>steven duyver</cp:lastModifiedBy>
  <cp:revision>30</cp:revision>
  <dcterms:created xsi:type="dcterms:W3CDTF">2018-04-17T00:04:26Z</dcterms:created>
  <dcterms:modified xsi:type="dcterms:W3CDTF">2019-09-11T21:14:54Z</dcterms:modified>
</cp:coreProperties>
</file>