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320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7F-42A2-4FED-B1B4-7D4A54253E70}" type="datetimeFigureOut">
              <a:rPr lang="nl-BE" smtClean="0"/>
              <a:t>11/06/2013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F906-7034-46CB-B18C-A0C8369F5C8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7F-42A2-4FED-B1B4-7D4A54253E70}" type="datetimeFigureOut">
              <a:rPr lang="nl-BE" smtClean="0"/>
              <a:t>11/06/2013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F906-7034-46CB-B18C-A0C8369F5C8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7F-42A2-4FED-B1B4-7D4A54253E70}" type="datetimeFigureOut">
              <a:rPr lang="nl-BE" smtClean="0"/>
              <a:t>11/06/2013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F906-7034-46CB-B18C-A0C8369F5C8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7F-42A2-4FED-B1B4-7D4A54253E70}" type="datetimeFigureOut">
              <a:rPr lang="nl-BE" smtClean="0"/>
              <a:t>11/06/2013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F906-7034-46CB-B18C-A0C8369F5C8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7F-42A2-4FED-B1B4-7D4A54253E70}" type="datetimeFigureOut">
              <a:rPr lang="nl-BE" smtClean="0"/>
              <a:t>11/06/2013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F906-7034-46CB-B18C-A0C8369F5C8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7F-42A2-4FED-B1B4-7D4A54253E70}" type="datetimeFigureOut">
              <a:rPr lang="nl-BE" smtClean="0"/>
              <a:t>11/06/2013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F906-7034-46CB-B18C-A0C8369F5C8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7F-42A2-4FED-B1B4-7D4A54253E70}" type="datetimeFigureOut">
              <a:rPr lang="nl-BE" smtClean="0"/>
              <a:t>11/06/2013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F906-7034-46CB-B18C-A0C8369F5C8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7F-42A2-4FED-B1B4-7D4A54253E70}" type="datetimeFigureOut">
              <a:rPr lang="nl-BE" smtClean="0"/>
              <a:t>11/06/2013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F906-7034-46CB-B18C-A0C8369F5C8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7F-42A2-4FED-B1B4-7D4A54253E70}" type="datetimeFigureOut">
              <a:rPr lang="nl-BE" smtClean="0"/>
              <a:t>11/06/2013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F906-7034-46CB-B18C-A0C8369F5C8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7F-42A2-4FED-B1B4-7D4A54253E70}" type="datetimeFigureOut">
              <a:rPr lang="nl-BE" smtClean="0"/>
              <a:t>11/06/2013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F906-7034-46CB-B18C-A0C8369F5C8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067F-42A2-4FED-B1B4-7D4A54253E70}" type="datetimeFigureOut">
              <a:rPr lang="nl-BE" smtClean="0"/>
              <a:t>11/06/2013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F906-7034-46CB-B18C-A0C8369F5C82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6067F-42A2-4FED-B1B4-7D4A54253E70}" type="datetimeFigureOut">
              <a:rPr lang="nl-BE" smtClean="0"/>
              <a:t>11/06/2013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6F906-7034-46CB-B18C-A0C8369F5C82}" type="slidenum">
              <a:rPr lang="nl-BE" smtClean="0"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17.jpeg"/><Relationship Id="rId3" Type="http://schemas.openxmlformats.org/officeDocument/2006/relationships/image" Target="../media/image9.jpeg"/><Relationship Id="rId7" Type="http://schemas.openxmlformats.org/officeDocument/2006/relationships/image" Target="../media/image14.jpeg"/><Relationship Id="rId12" Type="http://schemas.openxmlformats.org/officeDocument/2006/relationships/image" Target="../media/image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2.jpeg"/><Relationship Id="rId5" Type="http://schemas.openxmlformats.org/officeDocument/2006/relationships/image" Target="../media/image7.jpeg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image" Target="../media/image13.jpe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b="1" dirty="0" smtClean="0"/>
              <a:t>De voedingsdriehoek</a:t>
            </a:r>
            <a:endParaRPr lang="nl-B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899" y="-246413"/>
            <a:ext cx="9241798" cy="7350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rc_mi" descr="http://t1.gstatic.com/images?q=tbn:ANd9GcQIMGF7-SVz-DmDtdo-tNMWsWDWZ70ruqxnnb-MQs-BpB_256zS"/>
          <p:cNvPicPr/>
          <p:nvPr/>
        </p:nvPicPr>
        <p:blipFill>
          <a:blip r:embed="rId2" cstate="print"/>
          <a:srcRect l="12633" t="22253" r="10826" b="15110"/>
          <a:stretch>
            <a:fillRect/>
          </a:stretch>
        </p:blipFill>
        <p:spPr bwMode="auto">
          <a:xfrm>
            <a:off x="4067944" y="3140968"/>
            <a:ext cx="1310986" cy="80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rc_mi" descr="http://static3.hln.be/static/photo/2011/13/3/4/20110109124058/media_xl_4004149.jpg"/>
          <p:cNvPicPr/>
          <p:nvPr/>
        </p:nvPicPr>
        <p:blipFill>
          <a:blip r:embed="rId3" cstate="print"/>
          <a:srcRect r="31618"/>
          <a:stretch>
            <a:fillRect/>
          </a:stretch>
        </p:blipFill>
        <p:spPr bwMode="auto">
          <a:xfrm>
            <a:off x="5508104" y="2060848"/>
            <a:ext cx="1156638" cy="95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rc_mi" descr="http://www.tuinadvies.be/foto/broccoli.jpg"/>
          <p:cNvPicPr/>
          <p:nvPr/>
        </p:nvPicPr>
        <p:blipFill>
          <a:blip r:embed="rId4" cstate="print"/>
          <a:srcRect r="18136"/>
          <a:stretch>
            <a:fillRect/>
          </a:stretch>
        </p:blipFill>
        <p:spPr bwMode="auto">
          <a:xfrm>
            <a:off x="4139952" y="1556792"/>
            <a:ext cx="764721" cy="676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25.media.tumblr.com/tumblr_me0cmxh1Q81rit33mo1_25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3861048"/>
            <a:ext cx="766042" cy="792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rc_mi" descr="http://imgs.mi9.com/uploads/other/4613/pizza-free-wallpaper_1920x1200_82164.jpg"/>
          <p:cNvPicPr/>
          <p:nvPr/>
        </p:nvPicPr>
        <p:blipFill>
          <a:blip r:embed="rId6" cstate="print"/>
          <a:srcRect l="9022" t="4301" r="7594" b="7388"/>
          <a:stretch>
            <a:fillRect/>
          </a:stretch>
        </p:blipFill>
        <p:spPr bwMode="auto">
          <a:xfrm>
            <a:off x="2267744" y="2276872"/>
            <a:ext cx="1686551" cy="1115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rc_mi" descr="http://static3.demorgen.be/static/photo/2012/1/11/4/20121017172923/media_xl_5250784.jpg"/>
          <p:cNvPicPr/>
          <p:nvPr/>
        </p:nvPicPr>
        <p:blipFill>
          <a:blip r:embed="rId7" cstate="print"/>
          <a:srcRect l="7573" t="4245" r="7619"/>
          <a:stretch>
            <a:fillRect/>
          </a:stretch>
        </p:blipFill>
        <p:spPr bwMode="auto">
          <a:xfrm>
            <a:off x="4211960" y="4437112"/>
            <a:ext cx="1507150" cy="96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rc_mi" descr="http://www.ingredienten.nl/images/ingredienten/banaan-large.jpg"/>
          <p:cNvPicPr/>
          <p:nvPr/>
        </p:nvPicPr>
        <p:blipFill>
          <a:blip r:embed="rId8" cstate="print"/>
          <a:srcRect l="9907" t="11217" r="14447" b="22423"/>
          <a:stretch>
            <a:fillRect/>
          </a:stretch>
        </p:blipFill>
        <p:spPr bwMode="auto">
          <a:xfrm>
            <a:off x="971600" y="5229200"/>
            <a:ext cx="1296144" cy="742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rc_mi" descr="https://encrypted-tbn0.gstatic.com/images?q=tbn:ANd9GcQWGSTM4NALIscgQ4d98BV47Jn83lckRUvko_o6M3IU5qvbo8v7CQ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56176" y="4725144"/>
            <a:ext cx="792088" cy="999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rc_mi" descr="http://1.nieuwsbladcdn.be/Assets/Images_Upload/2012/06/07/chocolade.jpg.h380.jpg.568.jpg"/>
          <p:cNvPicPr/>
          <p:nvPr/>
        </p:nvPicPr>
        <p:blipFill>
          <a:blip r:embed="rId10" cstate="print"/>
          <a:srcRect l="10597" t="25412" r="5183" b="8581"/>
          <a:stretch>
            <a:fillRect/>
          </a:stretch>
        </p:blipFill>
        <p:spPr bwMode="auto">
          <a:xfrm>
            <a:off x="5940153" y="1052736"/>
            <a:ext cx="1296144" cy="5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rc_mi" descr="http://www.clarebout.com/_userfiles/products/thumb4/201002080726213_8_10_10_9_9_1l.jpg"/>
          <p:cNvPicPr/>
          <p:nvPr/>
        </p:nvPicPr>
        <p:blipFill>
          <a:blip r:embed="rId11" cstate="print"/>
          <a:srcRect l="20752"/>
          <a:stretch>
            <a:fillRect/>
          </a:stretch>
        </p:blipFill>
        <p:spPr bwMode="auto">
          <a:xfrm>
            <a:off x="323528" y="2564904"/>
            <a:ext cx="1690996" cy="1228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rc_mi" descr="http://www.voedingswaardetabel.nl/_lib/img/prod/big/yoghurtmager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83768" y="1052736"/>
            <a:ext cx="1110536" cy="966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rc_mi" descr="https://encrypted-tbn1.gstatic.com/images?q=tbn:ANd9GcQ0bhK_yms2nLj-9VoQdBxaov8ar3E2Wn_ptuybGX378eZY0vyZ6Q"/>
          <p:cNvPicPr/>
          <p:nvPr/>
        </p:nvPicPr>
        <p:blipFill>
          <a:blip r:embed="rId13" cstate="print"/>
          <a:srcRect b="3790"/>
          <a:stretch>
            <a:fillRect/>
          </a:stretch>
        </p:blipFill>
        <p:spPr bwMode="auto">
          <a:xfrm>
            <a:off x="2771800" y="5157192"/>
            <a:ext cx="2038746" cy="131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rc_mi" descr="http://www.biopluktuin.be/wp-content/uploads/2013/05/aardappelen_1-300x208.jp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79704" y="2132856"/>
            <a:ext cx="2664296" cy="239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rc_mi" descr="http://4.bp.blogspot.com/_z1WbTaCSKPc/SWzlNaTUsBI/AAAAAAAAElg/_HKaNEJgupw/s400/pastinaak-wortel-soep-.jpg"/>
          <p:cNvPicPr/>
          <p:nvPr/>
        </p:nvPicPr>
        <p:blipFill>
          <a:blip r:embed="rId15" cstate="print"/>
          <a:srcRect l="1914" t="6557" r="2132" b="3689"/>
          <a:stretch>
            <a:fillRect/>
          </a:stretch>
        </p:blipFill>
        <p:spPr bwMode="auto">
          <a:xfrm>
            <a:off x="395536" y="476672"/>
            <a:ext cx="1584176" cy="107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rc_mi" descr="https://encrypted-tbn1.gstatic.com/images?q=tbn:ANd9GcQcTG5Rmf008McApPSDLOt0OVxa_NXdnhnWaTCXN3cC8dkNLLBL"/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20272" y="404664"/>
            <a:ext cx="1440160" cy="66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rc_mi" descr="http://www.danis.be/images/pages/slagersvarken-hesp.jpg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52320" y="5229200"/>
            <a:ext cx="1134336" cy="112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kstvak 17"/>
          <p:cNvSpPr txBox="1"/>
          <p:nvPr/>
        </p:nvSpPr>
        <p:spPr>
          <a:xfrm>
            <a:off x="2195736" y="332656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 smtClean="0"/>
              <a:t>Wat we allemaal eten …</a:t>
            </a:r>
            <a:endParaRPr lang="nl-BE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827" y="103822"/>
            <a:ext cx="8348345" cy="665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vak 4"/>
          <p:cNvSpPr txBox="1"/>
          <p:nvPr/>
        </p:nvSpPr>
        <p:spPr>
          <a:xfrm>
            <a:off x="899592" y="764704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 smtClean="0"/>
              <a:t>Nu jij!</a:t>
            </a:r>
            <a:endParaRPr lang="nl-BE" sz="3600" dirty="0"/>
          </a:p>
        </p:txBody>
      </p:sp>
      <p:pic>
        <p:nvPicPr>
          <p:cNvPr id="6" name="irc_mi" descr="https://encrypted-tbn0.gstatic.com/images?q=tbn:ANd9GcQWGSTM4NALIscgQ4d98BV47Jn83lckRUvko_o6M3IU5qvbo8v7CQ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1628800"/>
            <a:ext cx="792088" cy="999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rc_mi" descr="http://static3.hln.be/static/photo/2011/13/3/4/20110109124058/media_xl_4004149.jpg"/>
          <p:cNvPicPr/>
          <p:nvPr/>
        </p:nvPicPr>
        <p:blipFill>
          <a:blip r:embed="rId4" cstate="print"/>
          <a:srcRect r="31618"/>
          <a:stretch>
            <a:fillRect/>
          </a:stretch>
        </p:blipFill>
        <p:spPr bwMode="auto">
          <a:xfrm>
            <a:off x="5652120" y="548680"/>
            <a:ext cx="1156638" cy="95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rc_mi" descr="http://static3.demorgen.be/static/photo/2012/1/11/4/20121017172923/media_xl_5250784.jpg"/>
          <p:cNvPicPr/>
          <p:nvPr/>
        </p:nvPicPr>
        <p:blipFill>
          <a:blip r:embed="rId5" cstate="print"/>
          <a:srcRect l="7573" t="4245" r="7619"/>
          <a:stretch>
            <a:fillRect/>
          </a:stretch>
        </p:blipFill>
        <p:spPr bwMode="auto">
          <a:xfrm>
            <a:off x="323528" y="2492896"/>
            <a:ext cx="1507150" cy="96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rc_mi" descr="http://1.nieuwsbladcdn.be/Assets/Images_Upload/2012/06/07/chocolade.jpg.h380.jpg.568.jpg"/>
          <p:cNvPicPr/>
          <p:nvPr/>
        </p:nvPicPr>
        <p:blipFill>
          <a:blip r:embed="rId6" cstate="print"/>
          <a:srcRect l="10597" t="25412" r="5183" b="8581"/>
          <a:stretch>
            <a:fillRect/>
          </a:stretch>
        </p:blipFill>
        <p:spPr bwMode="auto">
          <a:xfrm>
            <a:off x="323528" y="4221088"/>
            <a:ext cx="1296144" cy="5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rc_mi" descr="http://www.biopluktuin.be/wp-content/uploads/2013/05/aardappelen_1-300x208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9704" y="2132856"/>
            <a:ext cx="2664296" cy="239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rc_mi" descr="http://www.tuinadvies.be/foto/broccoli.jpg"/>
          <p:cNvPicPr/>
          <p:nvPr/>
        </p:nvPicPr>
        <p:blipFill>
          <a:blip r:embed="rId8" cstate="print"/>
          <a:srcRect r="18136"/>
          <a:stretch>
            <a:fillRect/>
          </a:stretch>
        </p:blipFill>
        <p:spPr bwMode="auto">
          <a:xfrm>
            <a:off x="539552" y="1340768"/>
            <a:ext cx="764721" cy="676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rc_mi" descr="https://encrypted-tbn1.gstatic.com/images?q=tbn:ANd9GcQ0bhK_yms2nLj-9VoQdBxaov8ar3E2Wn_ptuybGX378eZY0vyZ6Q"/>
          <p:cNvPicPr/>
          <p:nvPr/>
        </p:nvPicPr>
        <p:blipFill>
          <a:blip r:embed="rId9" cstate="print"/>
          <a:srcRect b="3790"/>
          <a:stretch>
            <a:fillRect/>
          </a:stretch>
        </p:blipFill>
        <p:spPr bwMode="auto">
          <a:xfrm>
            <a:off x="6948264" y="116632"/>
            <a:ext cx="2038746" cy="131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rc_mi" descr="http://www.ingredienten.nl/images/ingredienten/banaan-large.jpg"/>
          <p:cNvPicPr/>
          <p:nvPr/>
        </p:nvPicPr>
        <p:blipFill>
          <a:blip r:embed="rId10" cstate="print"/>
          <a:srcRect l="9907" t="11217" r="14447" b="22423"/>
          <a:stretch>
            <a:fillRect/>
          </a:stretch>
        </p:blipFill>
        <p:spPr bwMode="auto">
          <a:xfrm>
            <a:off x="251520" y="5013176"/>
            <a:ext cx="1296144" cy="742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rc_mi" descr="http://www.voedingswaardetabel.nl/_lib/img/prod/big/yoghurtmager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83768" y="260648"/>
            <a:ext cx="1110536" cy="966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rc_mi" descr="http://25.media.tumblr.com/tumblr_me0cmxh1Q81rit33mo1_250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100392" y="4581128"/>
            <a:ext cx="766042" cy="792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rc_mi" descr="http://www.danis.be/images/pages/slagersvarken-hesp.jp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09664" y="5737977"/>
            <a:ext cx="1134336" cy="112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rc_mi" descr="http://www.clarebout.com/_userfiles/products/thumb4/201002080726213_8_10_10_9_9_1l.jpg"/>
          <p:cNvPicPr/>
          <p:nvPr/>
        </p:nvPicPr>
        <p:blipFill>
          <a:blip r:embed="rId14" cstate="print"/>
          <a:srcRect l="20752"/>
          <a:stretch>
            <a:fillRect/>
          </a:stretch>
        </p:blipFill>
        <p:spPr bwMode="auto">
          <a:xfrm>
            <a:off x="1259632" y="1268760"/>
            <a:ext cx="1690996" cy="1228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011E-6 L -0.18889 0.37766 " pathEditMode="relative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03515E-6 L -0.25989 0.02104 " pathEditMode="relative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4875E-6 L 0.38594 -0.10499 " pathEditMode="relative" ptsTypes="AA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48751E-6 L 0.35434 -0.54533 " pathEditMode="relative" ptsTypes="AA">
                                      <p:cBhvr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025E-7 L -0.08663 3.33025E-7 " pathEditMode="relative" ptsTypes="AA">
                                      <p:cBhvr>
                                        <p:cTn id="6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52451E-6 L 0.2441 0.12604 " pathEditMode="relative" ptsTypes="AA">
                                      <p:cBhvr>
                                        <p:cTn id="8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6586E-6 L -0.20469 0.37743 " pathEditMode="relative" ptsTypes="AA">
                                      <p:cBhvr>
                                        <p:cTn id="9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3.54302E-6 L 0.45678 -0.32516 " pathEditMode="relative" ptsTypes="AA">
                                      <p:cBhvr>
                                        <p:cTn id="10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01758E-7 L 0.08664 0.11541 " pathEditMode="relative" ptsTypes="AA">
                                      <p:cBhvr>
                                        <p:cTn id="1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7.88159E-6 L -0.4882 -0.33579 " pathEditMode="relative" ptsTypes="AA">
                                      <p:cBhvr>
                                        <p:cTn id="1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51249E-6 L -0.35434 -0.61888 " pathEditMode="relative" ptsTypes="AA">
                                      <p:cBhvr>
                                        <p:cTn id="1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3.38575E-6 L 0.14965 0.2729 " pathEditMode="relative" ptsTypes="AA">
                                      <p:cBhvr>
                                        <p:cTn id="1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</Words>
  <Application>Microsoft Office PowerPoint</Application>
  <PresentationFormat>Diavoorstelling (4:3)</PresentationFormat>
  <Paragraphs>3</Paragraphs>
  <Slides>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5" baseType="lpstr">
      <vt:lpstr>Office-thema</vt:lpstr>
      <vt:lpstr>De voedingsdriehoek</vt:lpstr>
      <vt:lpstr>Dia 2</vt:lpstr>
      <vt:lpstr>Dia 3</vt:lpstr>
      <vt:lpstr>Dia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voedingsdriehoek</dc:title>
  <dc:creator>Leerkracht</dc:creator>
  <cp:lastModifiedBy>Leerkracht</cp:lastModifiedBy>
  <cp:revision>4</cp:revision>
  <dcterms:created xsi:type="dcterms:W3CDTF">2013-06-11T11:00:24Z</dcterms:created>
  <dcterms:modified xsi:type="dcterms:W3CDTF">2013-06-11T11:17:25Z</dcterms:modified>
</cp:coreProperties>
</file>