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11" autoAdjust="0"/>
    <p:restoredTop sz="94660"/>
  </p:normalViewPr>
  <p:slideViewPr>
    <p:cSldViewPr>
      <p:cViewPr varScale="1">
        <p:scale>
          <a:sx n="106" d="100"/>
          <a:sy n="106" d="100"/>
        </p:scale>
        <p:origin x="-135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0814D-D479-4796-A5D0-550CAF9AF695}" type="datetimeFigureOut">
              <a:rPr lang="nl-BE" smtClean="0"/>
              <a:t>13/05/2013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F2035-228C-47DA-874D-D1B84528FCD6}" type="slidenum">
              <a:rPr lang="nl-BE" smtClean="0"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Kok voor een week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De ultieme quiz</a:t>
            </a:r>
            <a:endParaRPr lang="nl-BE" dirty="0"/>
          </a:p>
        </p:txBody>
      </p:sp>
      <p:pic>
        <p:nvPicPr>
          <p:cNvPr id="14338" name="Picture 2" descr="http://cop.rdmc.ou.nl/vm2/Afbeeldingen/kok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2657475" cy="3114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Nummer 3 van deze plant is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635896" y="1628800"/>
            <a:ext cx="5050904" cy="44973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endParaRPr lang="nl-BE" dirty="0" smtClean="0"/>
          </a:p>
          <a:p>
            <a:pPr marL="514350" indent="-514350">
              <a:buFont typeface="+mj-lt"/>
              <a:buAutoNum type="alphaUcPeriod"/>
            </a:pPr>
            <a:endParaRPr lang="nl-BE" dirty="0" smtClean="0"/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de graankorrel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de </a:t>
            </a:r>
            <a:r>
              <a:rPr lang="nl-BE" dirty="0" smtClean="0"/>
              <a:t>wortel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/>
              <a:t>h</a:t>
            </a:r>
            <a:r>
              <a:rPr lang="nl-BE" dirty="0" smtClean="0"/>
              <a:t>et blad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de </a:t>
            </a:r>
            <a:r>
              <a:rPr lang="nl-BE" dirty="0" smtClean="0"/>
              <a:t>stengel</a:t>
            </a:r>
            <a:endParaRPr lang="nl-BE" dirty="0"/>
          </a:p>
        </p:txBody>
      </p:sp>
      <p:pic>
        <p:nvPicPr>
          <p:cNvPr id="6" name="irc_mi" descr="http://www.educatief.diekeure.be/mundoleerling/uploads/oefentoetsen/focusthema8-3/delen_van_de_plant.jpg"/>
          <p:cNvPicPr/>
          <p:nvPr/>
        </p:nvPicPr>
        <p:blipFill>
          <a:blip r:embed="rId2" cstate="print"/>
          <a:srcRect l="18813" r="20554"/>
          <a:stretch>
            <a:fillRect/>
          </a:stretch>
        </p:blipFill>
        <p:spPr bwMode="auto">
          <a:xfrm>
            <a:off x="467544" y="1628800"/>
            <a:ext cx="2191079" cy="467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Dit is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2564904"/>
            <a:ext cx="2088232" cy="2376264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koken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stomen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braden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grillen</a:t>
            </a:r>
            <a:endParaRPr lang="nl-BE" dirty="0"/>
          </a:p>
        </p:txBody>
      </p:sp>
      <p:pic>
        <p:nvPicPr>
          <p:cNvPr id="4" name="Afbeelding 3" descr="http://images.smulweb.nl/leden/webredactie/stomen%20method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844824"/>
            <a:ext cx="547260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Na mengen komt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508104" y="2348880"/>
            <a:ext cx="2170584" cy="262088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kneden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zaaien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oogsten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malen</a:t>
            </a:r>
            <a:endParaRPr lang="nl-BE" dirty="0"/>
          </a:p>
        </p:txBody>
      </p:sp>
      <p:pic>
        <p:nvPicPr>
          <p:cNvPr id="1026" name="Picture 2" descr="http://1.bp.blogspot.com/-RSLHlNHomzg/UEZq3wyLXQI/AAAAAAAAGKE/Hh9LOSDtQzg/s1600/hd-brood-achtergrond-met-verschillende-soorten-brood-en-een-broodmand-wallpaper-foto-eten.jpg"/>
          <p:cNvPicPr>
            <a:picLocks noChangeAspect="1" noChangeArrowheads="1"/>
          </p:cNvPicPr>
          <p:nvPr/>
        </p:nvPicPr>
        <p:blipFill>
          <a:blip r:embed="rId2" cstate="print"/>
          <a:srcRect l="15982" t="3299" r="14460"/>
          <a:stretch>
            <a:fillRect/>
          </a:stretch>
        </p:blipFill>
        <p:spPr bwMode="auto">
          <a:xfrm>
            <a:off x="323528" y="1916832"/>
            <a:ext cx="4860032" cy="4221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Braden is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3610744" cy="45259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 </a:t>
            </a:r>
          </a:p>
          <a:p>
            <a:pPr marL="514350" indent="-514350">
              <a:buFont typeface="+mj-lt"/>
              <a:buAutoNum type="alphaUcPeriod"/>
            </a:pPr>
            <a:endParaRPr lang="nl-BE" dirty="0"/>
          </a:p>
          <a:p>
            <a:pPr marL="514350" indent="-514350">
              <a:buFont typeface="+mj-lt"/>
              <a:buAutoNum type="alphaUcPeriod"/>
            </a:pPr>
            <a:endParaRPr lang="nl-BE" dirty="0" smtClean="0"/>
          </a:p>
          <a:p>
            <a:pPr marL="514350" indent="-514350">
              <a:buFont typeface="+mj-lt"/>
              <a:buAutoNum type="alphaUcPeriod"/>
            </a:pPr>
            <a:endParaRPr lang="nl-BE" dirty="0"/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 </a:t>
            </a:r>
            <a:endParaRPr lang="nl-BE" dirty="0"/>
          </a:p>
        </p:txBody>
      </p:sp>
      <p:pic>
        <p:nvPicPr>
          <p:cNvPr id="5" name="irc_mi" descr="http://veelkantie.nl/wp-content/uploads/2012/02/Vlees-Bakken_thum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25922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www.c1000.nl/koken/leren-koken/kookvideo%27s/%7E/media/C1000/Video/Kooktechnieken/kooktechniek_41_vlees_oven_700x394.ashx?bc=White&amp;as=1&amp;w=700"/>
          <p:cNvPicPr/>
          <p:nvPr/>
        </p:nvPicPr>
        <p:blipFill>
          <a:blip r:embed="rId3" cstate="print"/>
          <a:srcRect l="19492" r="8599"/>
          <a:stretch>
            <a:fillRect/>
          </a:stretch>
        </p:blipFill>
        <p:spPr bwMode="auto">
          <a:xfrm>
            <a:off x="899592" y="4077072"/>
            <a:ext cx="2880320" cy="196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4716016" y="1772816"/>
            <a:ext cx="36107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8" name="Afbeelding 7" descr="https://encrypted-tbn3.gstatic.com/images?q=tbn:ANd9GcT0fJtMjF5lWqAjVzGAOWZBxz6dp7lo1d1mL6DlEsP0oesH0zh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844824"/>
            <a:ext cx="2808312" cy="1998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Afbeelding 8" descr="http://images.smulweb.nl/leden/webredactie/stomen%20method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077072"/>
            <a:ext cx="2648027" cy="188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Stomen doe je in een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1844824"/>
            <a:ext cx="3600400" cy="2736304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stoomcabine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kookpot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braadpan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stoommachine</a:t>
            </a:r>
            <a:endParaRPr lang="nl-BE" dirty="0"/>
          </a:p>
        </p:txBody>
      </p:sp>
      <p:pic>
        <p:nvPicPr>
          <p:cNvPr id="17410" name="Picture 2" descr="http://www.gezinsbondichtegem.be/Paginas/Foto%27s_test_chris/koken%20voor%20kinderen%20ji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371849"/>
            <a:ext cx="5048250" cy="3486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Een </a:t>
            </a:r>
            <a:r>
              <a:rPr lang="nl-BE" dirty="0" err="1" smtClean="0"/>
              <a:t>snijwonde</a:t>
            </a:r>
            <a:r>
              <a:rPr lang="nl-BE" dirty="0" smtClean="0"/>
              <a:t> krijg ik als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83768" y="1700808"/>
            <a:ext cx="8229600" cy="262088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ik niet voorzichtig ben met een mes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ik mij ergens aan schaaf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ik speel met vuur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ik veel te hard roep</a:t>
            </a:r>
            <a:endParaRPr lang="nl-BE" dirty="0"/>
          </a:p>
        </p:txBody>
      </p:sp>
      <p:pic>
        <p:nvPicPr>
          <p:cNvPr id="23554" name="Picture 2" descr="http://www.nl.hansaplast.be/%7E/media/Hansaplast/international/instant-help/health-and-protection/cuts-and-grazes/cutz-grazes-step03_175px.jpg?bc=White&amp;w=1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58729"/>
            <a:ext cx="2915816" cy="2499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Water kookt bij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051720" y="4941168"/>
            <a:ext cx="6552728" cy="1252736"/>
          </a:xfrm>
        </p:spPr>
        <p:txBody>
          <a:bodyPr numCol="2"/>
          <a:lstStyle/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50°C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75°C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0°C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100°C</a:t>
            </a:r>
            <a:endParaRPr lang="nl-BE" dirty="0"/>
          </a:p>
        </p:txBody>
      </p:sp>
      <p:pic>
        <p:nvPicPr>
          <p:cNvPr id="4" name="irc_mi" descr="http://us.123rf.com/400wm/400/400/magnascan/magnascan0712/magnascan071200002/2456212-water-koken-in-een-pot-duidelijk-over-ga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484784"/>
            <a:ext cx="3456385" cy="306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http://www.deco5.com/wp-content/uploads/2012/02/friteus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96952"/>
            <a:ext cx="4392488" cy="3341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Dit is een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067944" y="1628800"/>
            <a:ext cx="3384376" cy="2404864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grill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stoofpot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friteuse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fonduestel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Grillen is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204865"/>
            <a:ext cx="8229600" cy="259228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nl-BE" dirty="0"/>
              <a:t>enkele minuten in hete </a:t>
            </a:r>
            <a:r>
              <a:rPr lang="nl-BE" dirty="0" smtClean="0"/>
              <a:t>olie onderdompelen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/>
              <a:t>b</a:t>
            </a:r>
            <a:r>
              <a:rPr lang="nl-BE" dirty="0" smtClean="0"/>
              <a:t>oven een warmtebron houden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/>
              <a:t>op een laag vuur in vocht </a:t>
            </a:r>
            <a:r>
              <a:rPr lang="nl-BE" dirty="0" smtClean="0"/>
              <a:t>laten gaar worden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/>
              <a:t>boven kokend </a:t>
            </a:r>
            <a:r>
              <a:rPr lang="nl-BE" dirty="0" smtClean="0"/>
              <a:t>water laten gaar worden</a:t>
            </a:r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Wat bij een brandwonde?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2420888"/>
            <a:ext cx="8229600" cy="262088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boter op leggen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wrijven over de brandwonde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goed op duwen</a:t>
            </a:r>
          </a:p>
          <a:p>
            <a:pPr marL="514350" indent="-514350">
              <a:buFont typeface="+mj-lt"/>
              <a:buAutoNum type="alphaUcPeriod"/>
            </a:pPr>
            <a:r>
              <a:rPr lang="nl-BE" dirty="0" smtClean="0"/>
              <a:t>eerst water, de rest komt later</a:t>
            </a:r>
            <a:endParaRPr lang="nl-BE" dirty="0"/>
          </a:p>
        </p:txBody>
      </p:sp>
      <p:pic>
        <p:nvPicPr>
          <p:cNvPr id="21506" name="Picture 2" descr="http://static0.hln.be/static/photo/2012/18/3/3/20120103154448/media_xll_4546908.jpg"/>
          <p:cNvPicPr>
            <a:picLocks noChangeAspect="1" noChangeArrowheads="1"/>
          </p:cNvPicPr>
          <p:nvPr/>
        </p:nvPicPr>
        <p:blipFill>
          <a:blip r:embed="rId2" cstate="print"/>
          <a:srcRect l="57811" r="684"/>
          <a:stretch>
            <a:fillRect/>
          </a:stretch>
        </p:blipFill>
        <p:spPr bwMode="auto">
          <a:xfrm>
            <a:off x="6588224" y="3284984"/>
            <a:ext cx="2016224" cy="2733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happy-kok.eu/kok_0.jpg"/>
          <p:cNvPicPr>
            <a:picLocks noChangeAspect="1" noChangeArrowheads="1"/>
          </p:cNvPicPr>
          <p:nvPr/>
        </p:nvPicPr>
        <p:blipFill>
          <a:blip r:embed="rId2" cstate="print"/>
          <a:srcRect l="16128" r="16337"/>
          <a:stretch>
            <a:fillRect/>
          </a:stretch>
        </p:blipFill>
        <p:spPr bwMode="auto">
          <a:xfrm>
            <a:off x="4319464" y="1988840"/>
            <a:ext cx="4824536" cy="5057775"/>
          </a:xfrm>
          <a:prstGeom prst="rect">
            <a:avLst/>
          </a:prstGeom>
          <a:noFill/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-324544" y="1556792"/>
            <a:ext cx="7453336" cy="20162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nl-BE" sz="8000" dirty="0" err="1" smtClean="0"/>
              <a:t>Pico</a:t>
            </a:r>
            <a:r>
              <a:rPr lang="nl-BE" sz="8000" dirty="0" smtClean="0"/>
              <a:t> </a:t>
            </a:r>
            <a:r>
              <a:rPr lang="nl-BE" sz="8000" dirty="0" err="1" smtClean="0"/>
              <a:t>bello</a:t>
            </a:r>
            <a:r>
              <a:rPr lang="nl-BE" sz="8000" dirty="0"/>
              <a:t>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150</Words>
  <Application>Microsoft Office PowerPoint</Application>
  <PresentationFormat>Diavoorstelling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Office-thema</vt:lpstr>
      <vt:lpstr>Kok voor een week</vt:lpstr>
      <vt:lpstr>Nummer 3 van deze plant is …</vt:lpstr>
      <vt:lpstr>Dit is …</vt:lpstr>
      <vt:lpstr>Na mengen komt …</vt:lpstr>
      <vt:lpstr>Braden is …</vt:lpstr>
      <vt:lpstr>Stomen doe je in een …</vt:lpstr>
      <vt:lpstr>Een snijwonde krijg ik als …</vt:lpstr>
      <vt:lpstr>Water kookt bij …</vt:lpstr>
      <vt:lpstr>Dit is een …</vt:lpstr>
      <vt:lpstr>Grillen is …</vt:lpstr>
      <vt:lpstr>Wat bij een brandwonde?</vt:lpstr>
      <vt:lpstr>Dia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Kok voor een week</dc:title>
  <dc:creator>Leerkracht</dc:creator>
  <cp:lastModifiedBy>Leerkracht</cp:lastModifiedBy>
  <cp:revision>10</cp:revision>
  <dcterms:created xsi:type="dcterms:W3CDTF">2013-05-13T16:04:12Z</dcterms:created>
  <dcterms:modified xsi:type="dcterms:W3CDTF">2013-05-13T16:39:09Z</dcterms:modified>
</cp:coreProperties>
</file>