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2" r:id="rId6"/>
    <p:sldId id="263" r:id="rId7"/>
    <p:sldId id="264" r:id="rId8"/>
    <p:sldId id="268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D11DD-4B91-416E-AB45-87DB85C9E1AA}" type="datetimeFigureOut">
              <a:rPr lang="nl-BE" smtClean="0"/>
              <a:pPr/>
              <a:t>16/11/2012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73532-E17C-4972-B577-2B791D4C832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jpeg"/><Relationship Id="rId7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136904" cy="14700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BEROEPEN</a:t>
            </a:r>
            <a:endParaRPr lang="nl-BE" sz="72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BEROEPEN NOEMEN</a:t>
            </a:r>
            <a:endParaRPr lang="nl-BE" sz="72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Picture 1" descr="C:\Users\Mathilde\Documents\KHBO\BALO 3\Stage\BuO\SCN_0001.jpg"/>
          <p:cNvPicPr>
            <a:picLocks noChangeAspect="1" noChangeArrowheads="1"/>
          </p:cNvPicPr>
          <p:nvPr/>
        </p:nvPicPr>
        <p:blipFill>
          <a:blip r:embed="rId2" cstate="print"/>
          <a:srcRect l="4835" t="11130" r="72601" b="73332"/>
          <a:stretch>
            <a:fillRect/>
          </a:stretch>
        </p:blipFill>
        <p:spPr bwMode="auto">
          <a:xfrm>
            <a:off x="611560" y="4221088"/>
            <a:ext cx="2520280" cy="2250250"/>
          </a:xfrm>
          <a:prstGeom prst="rect">
            <a:avLst/>
          </a:prstGeom>
          <a:noFill/>
        </p:spPr>
      </p:pic>
      <p:pic>
        <p:nvPicPr>
          <p:cNvPr id="6" name="Picture 1" descr="C:\Users\Mathilde\Documents\KHBO\BALO 3\Stage\BuO\SCN_0001.jpg"/>
          <p:cNvPicPr>
            <a:picLocks noChangeAspect="1" noChangeArrowheads="1"/>
          </p:cNvPicPr>
          <p:nvPr/>
        </p:nvPicPr>
        <p:blipFill>
          <a:blip r:embed="rId2" cstate="print"/>
          <a:srcRect l="51282" t="11205" r="25641" b="72974"/>
          <a:stretch>
            <a:fillRect/>
          </a:stretch>
        </p:blipFill>
        <p:spPr bwMode="auto">
          <a:xfrm>
            <a:off x="3419872" y="1700808"/>
            <a:ext cx="2592288" cy="2304256"/>
          </a:xfrm>
          <a:prstGeom prst="rect">
            <a:avLst/>
          </a:prstGeom>
          <a:noFill/>
        </p:spPr>
      </p:pic>
      <p:pic>
        <p:nvPicPr>
          <p:cNvPr id="7" name="Picture 1" descr="C:\Users\Mathilde\Documents\KHBO\BALO 3\Stage\BuO\SCN_0001.jpg"/>
          <p:cNvPicPr>
            <a:picLocks noChangeAspect="1" noChangeArrowheads="1"/>
          </p:cNvPicPr>
          <p:nvPr/>
        </p:nvPicPr>
        <p:blipFill>
          <a:blip r:embed="rId2" cstate="print"/>
          <a:srcRect l="28205" t="11370" r="48718" b="73798"/>
          <a:stretch>
            <a:fillRect/>
          </a:stretch>
        </p:blipFill>
        <p:spPr bwMode="auto">
          <a:xfrm>
            <a:off x="3491880" y="4293096"/>
            <a:ext cx="2592288" cy="2232248"/>
          </a:xfrm>
          <a:prstGeom prst="rect">
            <a:avLst/>
          </a:prstGeom>
          <a:noFill/>
        </p:spPr>
      </p:pic>
      <p:pic>
        <p:nvPicPr>
          <p:cNvPr id="8" name="Picture 1" descr="C:\Users\Mathilde\Documents\KHBO\BALO 3\Stage\BuO\SCN_0001.jpg"/>
          <p:cNvPicPr>
            <a:picLocks noChangeAspect="1" noChangeArrowheads="1"/>
          </p:cNvPicPr>
          <p:nvPr/>
        </p:nvPicPr>
        <p:blipFill>
          <a:blip r:embed="rId2" cstate="print"/>
          <a:srcRect l="74533" t="11620" r="2996" b="73938"/>
          <a:stretch>
            <a:fillRect/>
          </a:stretch>
        </p:blipFill>
        <p:spPr bwMode="auto">
          <a:xfrm>
            <a:off x="6300192" y="1772816"/>
            <a:ext cx="2678698" cy="2232248"/>
          </a:xfrm>
          <a:prstGeom prst="rect">
            <a:avLst/>
          </a:prstGeom>
          <a:noFill/>
        </p:spPr>
      </p:pic>
      <p:pic>
        <p:nvPicPr>
          <p:cNvPr id="9" name="Picture 1" descr="C:\Users\Mathilde\Documents\KHBO\BALO 3\Stage\BuO\SCN_0001.jpg"/>
          <p:cNvPicPr>
            <a:picLocks noChangeAspect="1" noChangeArrowheads="1"/>
          </p:cNvPicPr>
          <p:nvPr/>
        </p:nvPicPr>
        <p:blipFill>
          <a:blip r:embed="rId2" cstate="print"/>
          <a:srcRect l="4701" t="27158" r="72430" b="57762"/>
          <a:stretch>
            <a:fillRect/>
          </a:stretch>
        </p:blipFill>
        <p:spPr bwMode="auto">
          <a:xfrm>
            <a:off x="6372200" y="4293096"/>
            <a:ext cx="2592288" cy="2216324"/>
          </a:xfrm>
          <a:prstGeom prst="rect">
            <a:avLst/>
          </a:prstGeom>
          <a:noFill/>
        </p:spPr>
      </p:pic>
      <p:sp>
        <p:nvSpPr>
          <p:cNvPr id="12" name="Tekstvak 11"/>
          <p:cNvSpPr txBox="1"/>
          <p:nvPr/>
        </p:nvSpPr>
        <p:spPr>
          <a:xfrm>
            <a:off x="323528" y="1772816"/>
            <a:ext cx="2952328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Kleuterjuf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Kok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Timmerman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Postbode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Brandweerman</a:t>
            </a:r>
            <a:endParaRPr lang="nl-B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www.callunacarre.nl/images/winkelen5.jpg"/>
          <p:cNvPicPr>
            <a:picLocks noChangeAspect="1" noChangeArrowheads="1"/>
          </p:cNvPicPr>
          <p:nvPr/>
        </p:nvPicPr>
        <p:blipFill>
          <a:blip r:embed="rId2" cstate="print"/>
          <a:srcRect l="9450" t="2810" r="17314"/>
          <a:stretch>
            <a:fillRect/>
          </a:stretch>
        </p:blipFill>
        <p:spPr bwMode="auto">
          <a:xfrm>
            <a:off x="1691680" y="1700808"/>
            <a:ext cx="3312368" cy="3695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http://www.rnw.nl/data/files/images/lead/mauresmo%20685719060_73818fbb2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2160384" cy="3243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ttp://www.geloofinjewerk.nl/images/2010/11/rust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81128"/>
            <a:ext cx="3168352" cy="2110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8" name="Picture 8" descr="http://www.vanpeltschoonmaak.nl/includes/files/sitemap/glazenwasser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 l="8247" r="10656"/>
          <a:stretch>
            <a:fillRect/>
          </a:stretch>
        </p:blipFill>
        <p:spPr bwMode="auto">
          <a:xfrm>
            <a:off x="6372200" y="4317246"/>
            <a:ext cx="3096344" cy="2540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50" name="Picture 10" descr="http://www.medium4you.be/local/cache-vignettes/L500xH400/10429-93c37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 t="13230" r="4745" b="30071"/>
          <a:stretch>
            <a:fillRect/>
          </a:stretch>
        </p:blipFill>
        <p:spPr bwMode="auto">
          <a:xfrm>
            <a:off x="5061146" y="1412776"/>
            <a:ext cx="408285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52" name="Picture 12" descr="http://weleren.net/mood/beroepen/politieagent9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 l="34020" r="16841"/>
          <a:stretch>
            <a:fillRect/>
          </a:stretch>
        </p:blipFill>
        <p:spPr bwMode="auto">
          <a:xfrm>
            <a:off x="5148064" y="3429000"/>
            <a:ext cx="1656184" cy="2527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Rechte verbindingslijn 10"/>
          <p:cNvCxnSpPr/>
          <p:nvPr/>
        </p:nvCxnSpPr>
        <p:spPr>
          <a:xfrm>
            <a:off x="5004048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itel 1"/>
          <p:cNvSpPr txBox="1">
            <a:spLocks/>
          </p:cNvSpPr>
          <p:nvPr/>
        </p:nvSpPr>
        <p:spPr>
          <a:xfrm>
            <a:off x="683568" y="188640"/>
            <a:ext cx="3888432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72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Vrije</a:t>
            </a:r>
            <a:r>
              <a:rPr kumimoji="0" lang="nl-BE" sz="7200" b="1" i="0" u="none" strike="noStrike" kern="1200" cap="none" spc="0" normalizeH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tijd</a:t>
            </a:r>
            <a:endParaRPr kumimoji="0" lang="nl-BE" sz="72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>
            <a:off x="5255568" y="188640"/>
            <a:ext cx="3888432" cy="11521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72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Arbeid</a:t>
            </a:r>
          </a:p>
        </p:txBody>
      </p:sp>
      <p:cxnSp>
        <p:nvCxnSpPr>
          <p:cNvPr id="20" name="Rechte verbindingslijn met pijl 19">
            <a:hlinkClick r:id="rId11" action="ppaction://hlinksldjump"/>
          </p:cNvPr>
          <p:cNvCxnSpPr/>
          <p:nvPr/>
        </p:nvCxnSpPr>
        <p:spPr>
          <a:xfrm>
            <a:off x="5220072" y="6597352"/>
            <a:ext cx="720080" cy="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ww.medium4you.be/local/cache-vignettes/L500xH400/10429-93c37.jpg"/>
          <p:cNvPicPr>
            <a:picLocks noChangeAspect="1" noChangeArrowheads="1"/>
          </p:cNvPicPr>
          <p:nvPr/>
        </p:nvPicPr>
        <p:blipFill>
          <a:blip r:embed="rId2" cstate="print"/>
          <a:srcRect t="13230" r="4745" b="30071"/>
          <a:stretch>
            <a:fillRect/>
          </a:stretch>
        </p:blipFill>
        <p:spPr bwMode="auto">
          <a:xfrm>
            <a:off x="0" y="2708920"/>
            <a:ext cx="4730926" cy="2252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72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BOER</a:t>
            </a:r>
          </a:p>
        </p:txBody>
      </p:sp>
      <p:sp>
        <p:nvSpPr>
          <p:cNvPr id="7" name="Titel 1">
            <a:hlinkClick r:id="rId3" action="ppaction://hlinksldjump"/>
          </p:cNvPr>
          <p:cNvSpPr txBox="1">
            <a:spLocks/>
          </p:cNvSpPr>
          <p:nvPr/>
        </p:nvSpPr>
        <p:spPr>
          <a:xfrm>
            <a:off x="5004048" y="1844824"/>
            <a:ext cx="3835152" cy="42260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boer rijdt op het veld</a:t>
            </a:r>
            <a:r>
              <a:rPr kumimoji="0" lang="nl-BE" sz="5400" b="1" i="0" u="none" strike="noStrike" kern="1200" cap="none" spc="0" normalizeH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met zijn tractor</a:t>
            </a:r>
            <a:endParaRPr kumimoji="0" lang="nl-BE" sz="54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GLAZEN</a:t>
            </a:r>
            <a:r>
              <a:rPr kumimoji="0" lang="nl-BE" sz="72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WASSER</a:t>
            </a:r>
          </a:p>
        </p:txBody>
      </p:sp>
      <p:sp>
        <p:nvSpPr>
          <p:cNvPr id="7" name="Titel 1">
            <a:hlinkClick r:id="rId2" action="ppaction://hlinksldjump"/>
          </p:cNvPr>
          <p:cNvSpPr txBox="1">
            <a:spLocks/>
          </p:cNvSpPr>
          <p:nvPr/>
        </p:nvSpPr>
        <p:spPr>
          <a:xfrm>
            <a:off x="5004048" y="1844824"/>
            <a:ext cx="3835152" cy="42260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Hij maakt de ruiten schoon waar je</a:t>
            </a:r>
            <a:r>
              <a:rPr kumimoji="0" lang="nl-BE" sz="4400" b="1" i="0" u="none" strike="noStrike" kern="1200" cap="none" spc="0" normalizeH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zelf niet goed door kunt kijken.</a:t>
            </a:r>
            <a:endParaRPr kumimoji="0" lang="nl-BE" sz="44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http://www.vanpeltschoonmaak.nl/includes/files/sitemap/glazenwasser.jpg"/>
          <p:cNvPicPr>
            <a:picLocks noChangeAspect="1" noChangeArrowheads="1"/>
          </p:cNvPicPr>
          <p:nvPr/>
        </p:nvPicPr>
        <p:blipFill>
          <a:blip r:embed="rId3" cstate="print"/>
          <a:srcRect l="8247" r="10656"/>
          <a:stretch>
            <a:fillRect/>
          </a:stretch>
        </p:blipFill>
        <p:spPr bwMode="auto">
          <a:xfrm>
            <a:off x="179512" y="2132856"/>
            <a:ext cx="4738721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POLITIE/AGENT</a:t>
            </a:r>
            <a:endParaRPr kumimoji="0" lang="nl-BE" sz="72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el 1">
            <a:hlinkClick r:id="rId2" action="ppaction://hlinksldjump"/>
          </p:cNvPr>
          <p:cNvSpPr txBox="1">
            <a:spLocks/>
          </p:cNvSpPr>
          <p:nvPr/>
        </p:nvSpPr>
        <p:spPr>
          <a:xfrm>
            <a:off x="5004048" y="1844824"/>
            <a:ext cx="3835152" cy="42260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agent</a:t>
            </a:r>
            <a:r>
              <a:rPr kumimoji="0" lang="nl-BE" sz="4400" b="1" i="0" u="none" strike="noStrike" kern="1200" cap="none" spc="0" normalizeH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zorgt voor veilig verkeer.</a:t>
            </a:r>
            <a:endParaRPr kumimoji="0" lang="nl-BE" sz="44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12" descr="http://weleren.net/mood/beroepen/politieagent9.jpg"/>
          <p:cNvPicPr>
            <a:picLocks noChangeAspect="1" noChangeArrowheads="1"/>
          </p:cNvPicPr>
          <p:nvPr/>
        </p:nvPicPr>
        <p:blipFill>
          <a:blip r:embed="rId3" cstate="print"/>
          <a:srcRect l="34020" r="16841"/>
          <a:stretch>
            <a:fillRect/>
          </a:stretch>
        </p:blipFill>
        <p:spPr bwMode="auto">
          <a:xfrm>
            <a:off x="1187624" y="1700808"/>
            <a:ext cx="3024336" cy="461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VERSCHILLEN</a:t>
            </a:r>
            <a:endParaRPr lang="nl-BE" sz="72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5362" name="Picture 2" descr="http://www.ld-dakwerken.be/media/473/dakwerker-1_287x1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443621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://assets.vacature.com/sites/default/files/styles/cover/public/15_1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944162"/>
            <a:ext cx="5436096" cy="2630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5594920" y="2204864"/>
            <a:ext cx="3549080" cy="9361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0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Dakwerker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79512" y="5517232"/>
            <a:ext cx="2592288" cy="10081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0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Apotheker</a:t>
            </a:r>
          </a:p>
        </p:txBody>
      </p:sp>
      <p:cxnSp>
        <p:nvCxnSpPr>
          <p:cNvPr id="10" name="Rechte verbindingslijn met pijl 9"/>
          <p:cNvCxnSpPr>
            <a:stCxn id="7" idx="1"/>
          </p:cNvCxnSpPr>
          <p:nvPr/>
        </p:nvCxnSpPr>
        <p:spPr>
          <a:xfrm flipH="1" flipV="1">
            <a:off x="4788024" y="2636912"/>
            <a:ext cx="806896" cy="36004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/>
          <p:nvPr/>
        </p:nvCxnSpPr>
        <p:spPr>
          <a:xfrm flipV="1">
            <a:off x="2771800" y="5877272"/>
            <a:ext cx="840904" cy="44388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7467" t="41953" r="52132" b="38360"/>
          <a:stretch>
            <a:fillRect/>
          </a:stretch>
        </p:blipFill>
        <p:spPr bwMode="auto">
          <a:xfrm>
            <a:off x="1" y="1052736"/>
            <a:ext cx="919902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72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Oefening 2</a:t>
            </a:r>
            <a:endParaRPr kumimoji="0" lang="nl-BE" sz="72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3002" t="25219" r="51579" b="19657"/>
          <a:stretch>
            <a:fillRect/>
          </a:stretch>
        </p:blipFill>
        <p:spPr bwMode="auto">
          <a:xfrm>
            <a:off x="1691680" y="1556792"/>
            <a:ext cx="5832648" cy="510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467" t="41953" r="52132" b="38360"/>
          <a:stretch>
            <a:fillRect/>
          </a:stretch>
        </p:blipFill>
        <p:spPr bwMode="auto">
          <a:xfrm>
            <a:off x="1979712" y="0"/>
            <a:ext cx="525658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72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Oefening 1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54509" t="24235" r="13392" b="11782"/>
          <a:stretch>
            <a:fillRect/>
          </a:stretch>
        </p:blipFill>
        <p:spPr bwMode="auto">
          <a:xfrm>
            <a:off x="2195736" y="1612590"/>
            <a:ext cx="4680520" cy="524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000" b="1" noProof="0" dirty="0" smtClean="0">
                <a:ln/>
                <a:solidFill>
                  <a:schemeClr val="accent3">
                    <a:lumMod val="50000"/>
                  </a:schemeClr>
                </a:solidFill>
              </a:rPr>
              <a:t>Zag dit beroep er 50 jaar geleden ook zo uit?</a:t>
            </a:r>
            <a:endParaRPr kumimoji="0" lang="nl-BE" sz="4000" b="1" i="0" u="none" strike="noStrike" kern="1200" cap="none" spc="0" normalizeH="0" baseline="0" noProof="0" dirty="0" smtClean="0">
              <a:ln/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6" name="Picture 2" descr="http://www.girlscene.nl/images/library/articles/images01/girlscene/200347966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136904" cy="499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5148064" y="5589240"/>
            <a:ext cx="3275856" cy="6926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000" b="1" i="0" u="none" strike="noStrike" kern="1200" cap="none" spc="0" normalizeH="0" baseline="0" noProof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Secretaresse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63</Words>
  <Application>Microsoft Office PowerPoint</Application>
  <PresentationFormat>Diavoorstelling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Office-thema</vt:lpstr>
      <vt:lpstr>BEROEPEN</vt:lpstr>
      <vt:lpstr>BEROEPEN NOEMEN</vt:lpstr>
      <vt:lpstr>Dia 3</vt:lpstr>
      <vt:lpstr>BOER</vt:lpstr>
      <vt:lpstr>GLAZENWASSER</vt:lpstr>
      <vt:lpstr>POLITIE/AGENT</vt:lpstr>
      <vt:lpstr>VERSCHILLEN</vt:lpstr>
      <vt:lpstr>Dia 8</vt:lpstr>
      <vt:lpstr>Oefening 2</vt:lpstr>
      <vt:lpstr>Oefening 1</vt:lpstr>
      <vt:lpstr>Zag dit beroep er 50 jaar geleden ook zo uit?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BEROEPEN</dc:title>
  <dc:creator>Mathilde</dc:creator>
  <cp:lastModifiedBy>Mathilde</cp:lastModifiedBy>
  <cp:revision>9</cp:revision>
  <dcterms:created xsi:type="dcterms:W3CDTF">2012-11-06T14:58:41Z</dcterms:created>
  <dcterms:modified xsi:type="dcterms:W3CDTF">2012-11-16T17:28:58Z</dcterms:modified>
</cp:coreProperties>
</file>